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60" r:id="rId2"/>
    <p:sldId id="361" r:id="rId3"/>
    <p:sldId id="364" r:id="rId4"/>
    <p:sldId id="362" r:id="rId5"/>
    <p:sldId id="363" r:id="rId6"/>
    <p:sldId id="366" r:id="rId7"/>
    <p:sldId id="367" r:id="rId8"/>
    <p:sldId id="368" r:id="rId9"/>
    <p:sldId id="370" r:id="rId10"/>
    <p:sldId id="369" r:id="rId11"/>
    <p:sldId id="338" r:id="rId12"/>
    <p:sldId id="352" r:id="rId13"/>
    <p:sldId id="353" r:id="rId14"/>
    <p:sldId id="340" r:id="rId15"/>
    <p:sldId id="341" r:id="rId16"/>
    <p:sldId id="355" r:id="rId17"/>
    <p:sldId id="356" r:id="rId18"/>
    <p:sldId id="357" r:id="rId19"/>
    <p:sldId id="358" r:id="rId20"/>
    <p:sldId id="354" r:id="rId21"/>
    <p:sldId id="339" r:id="rId22"/>
    <p:sldId id="345" r:id="rId23"/>
    <p:sldId id="342" r:id="rId24"/>
    <p:sldId id="351" r:id="rId25"/>
    <p:sldId id="350" r:id="rId26"/>
    <p:sldId id="371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57" userDrawn="1">
          <p15:clr>
            <a:srgbClr val="A4A3A4"/>
          </p15:clr>
        </p15:guide>
        <p15:guide id="2" orient="horz" pos="784" userDrawn="1">
          <p15:clr>
            <a:srgbClr val="A4A3A4"/>
          </p15:clr>
        </p15:guide>
        <p15:guide id="3" pos="619" userDrawn="1">
          <p15:clr>
            <a:srgbClr val="A4A3A4"/>
          </p15:clr>
        </p15:guide>
        <p15:guide id="4" pos="5063" userDrawn="1">
          <p15:clr>
            <a:srgbClr val="A4A3A4"/>
          </p15:clr>
        </p15:guide>
        <p15:guide id="5" orient="horz" pos="27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82221"/>
    <a:srgbClr val="D722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49" autoAdjust="0"/>
  </p:normalViewPr>
  <p:slideViewPr>
    <p:cSldViewPr snapToGrid="0" snapToObjects="1">
      <p:cViewPr>
        <p:scale>
          <a:sx n="73" d="100"/>
          <a:sy n="73" d="100"/>
        </p:scale>
        <p:origin x="-1206" y="-408"/>
      </p:cViewPr>
      <p:guideLst>
        <p:guide orient="horz" pos="784"/>
        <p:guide orient="horz" pos="2715"/>
        <p:guide pos="2857"/>
        <p:guide pos="619"/>
        <p:guide pos="50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6" d="100"/>
          <a:sy n="46" d="100"/>
        </p:scale>
        <p:origin x="-2800" y="-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E769E-7454-41A2-9443-B9901C91F167}" type="doc">
      <dgm:prSet loTypeId="urn:microsoft.com/office/officeart/2005/8/layout/matrix1" loCatId="matrix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FD1A368-CF91-4A0B-8C6A-6A6DC133FF73}">
      <dgm:prSet phldrT="[Текст]" custT="1"/>
      <dgm:spPr/>
      <dgm:t>
        <a:bodyPr/>
        <a:lstStyle/>
        <a:p>
          <a:endParaRPr lang="ru-RU" sz="3200" b="0" u="none" dirty="0">
            <a:latin typeface="Times New Roman" pitchFamily="18" charset="0"/>
            <a:cs typeface="Times New Roman" pitchFamily="18" charset="0"/>
          </a:endParaRPr>
        </a:p>
      </dgm:t>
    </dgm:pt>
    <dgm:pt modelId="{3841849F-1473-4623-A170-41BBE284AA86}" type="parTrans" cxnId="{856426D7-C5EB-476F-9348-AC8665626627}">
      <dgm:prSet/>
      <dgm:spPr/>
      <dgm:t>
        <a:bodyPr/>
        <a:lstStyle/>
        <a:p>
          <a:endParaRPr lang="ru-RU" sz="3200" b="0" u="none"/>
        </a:p>
      </dgm:t>
    </dgm:pt>
    <dgm:pt modelId="{67884DAD-6346-4DA0-8697-15918379F868}" type="sibTrans" cxnId="{856426D7-C5EB-476F-9348-AC8665626627}">
      <dgm:prSet/>
      <dgm:spPr/>
      <dgm:t>
        <a:bodyPr/>
        <a:lstStyle/>
        <a:p>
          <a:endParaRPr lang="ru-RU" sz="3200" b="0" u="none"/>
        </a:p>
      </dgm:t>
    </dgm:pt>
    <dgm:pt modelId="{18BF7C1B-5DB1-4729-A677-C3F95284D1D1}">
      <dgm:prSet phldrT="[Текст]" custT="1"/>
      <dgm:spPr/>
      <dgm:t>
        <a:bodyPr/>
        <a:lstStyle/>
        <a:p>
          <a:r>
            <a:rPr lang="ru-RU" sz="3200" b="0" u="none" dirty="0" smtClean="0">
              <a:latin typeface="Times New Roman" pitchFamily="18" charset="0"/>
              <a:cs typeface="Times New Roman" pitchFamily="18" charset="0"/>
            </a:rPr>
            <a:t>Профилактическая цель</a:t>
          </a:r>
          <a:endParaRPr lang="ru-RU" sz="3200" b="0" u="none" dirty="0">
            <a:latin typeface="Times New Roman" pitchFamily="18" charset="0"/>
            <a:cs typeface="Times New Roman" pitchFamily="18" charset="0"/>
          </a:endParaRPr>
        </a:p>
      </dgm:t>
    </dgm:pt>
    <dgm:pt modelId="{F0DF95A3-AC92-43F6-A0C6-D08EDD88FACB}" type="parTrans" cxnId="{B98CF45D-3698-4AC0-82D6-CD5EEC427824}">
      <dgm:prSet/>
      <dgm:spPr/>
      <dgm:t>
        <a:bodyPr/>
        <a:lstStyle/>
        <a:p>
          <a:endParaRPr lang="ru-RU" sz="3200" b="0" u="none"/>
        </a:p>
      </dgm:t>
    </dgm:pt>
    <dgm:pt modelId="{2F735EA1-B6DB-4C33-B45E-75DF3048900E}" type="sibTrans" cxnId="{B98CF45D-3698-4AC0-82D6-CD5EEC427824}">
      <dgm:prSet/>
      <dgm:spPr/>
      <dgm:t>
        <a:bodyPr/>
        <a:lstStyle/>
        <a:p>
          <a:endParaRPr lang="ru-RU" sz="3200" b="0" u="none"/>
        </a:p>
      </dgm:t>
    </dgm:pt>
    <dgm:pt modelId="{7297B567-9944-47EE-BB27-3A1A5D0E12B8}">
      <dgm:prSet phldrT="[Текст]" custT="1"/>
      <dgm:spPr/>
      <dgm:t>
        <a:bodyPr/>
        <a:lstStyle/>
        <a:p>
          <a:r>
            <a:rPr lang="ru-RU" sz="3200" b="0" u="none" dirty="0" smtClean="0">
              <a:latin typeface="Times New Roman" pitchFamily="18" charset="0"/>
              <a:cs typeface="Times New Roman" pitchFamily="18" charset="0"/>
            </a:rPr>
            <a:t>Финальный вывод</a:t>
          </a:r>
          <a:endParaRPr lang="ru-RU" sz="3200" b="0" u="none" dirty="0">
            <a:latin typeface="Times New Roman" pitchFamily="18" charset="0"/>
            <a:cs typeface="Times New Roman" pitchFamily="18" charset="0"/>
          </a:endParaRPr>
        </a:p>
      </dgm:t>
    </dgm:pt>
    <dgm:pt modelId="{A323A86F-0949-4B2A-9ED8-B937CF279F4D}" type="parTrans" cxnId="{DE7FCD5D-5BB5-4413-A17B-E035384F5CEC}">
      <dgm:prSet/>
      <dgm:spPr/>
      <dgm:t>
        <a:bodyPr/>
        <a:lstStyle/>
        <a:p>
          <a:endParaRPr lang="ru-RU" sz="3200" b="0" u="none"/>
        </a:p>
      </dgm:t>
    </dgm:pt>
    <dgm:pt modelId="{C8553621-D256-4951-A51D-92BF0E47B64F}" type="sibTrans" cxnId="{DE7FCD5D-5BB5-4413-A17B-E035384F5CEC}">
      <dgm:prSet/>
      <dgm:spPr/>
      <dgm:t>
        <a:bodyPr/>
        <a:lstStyle/>
        <a:p>
          <a:endParaRPr lang="ru-RU" sz="3200" b="0" u="none"/>
        </a:p>
      </dgm:t>
    </dgm:pt>
    <dgm:pt modelId="{96CD592D-9317-4A10-ACE1-5B80E3B13500}">
      <dgm:prSet phldrT="[Текст]" custT="1"/>
      <dgm:spPr/>
      <dgm:t>
        <a:bodyPr/>
        <a:lstStyle/>
        <a:p>
          <a:r>
            <a:rPr lang="ru-RU" sz="3200" b="0" u="none" dirty="0" smtClean="0">
              <a:latin typeface="Times New Roman" pitchFamily="18" charset="0"/>
              <a:cs typeface="Times New Roman" pitchFamily="18" charset="0"/>
            </a:rPr>
            <a:t>Ограниченное</a:t>
          </a:r>
          <a:r>
            <a:rPr lang="ru-RU" sz="3200" b="0" u="none" baseline="0" dirty="0" smtClean="0">
              <a:latin typeface="Times New Roman" pitchFamily="18" charset="0"/>
              <a:cs typeface="Times New Roman" pitchFamily="18" charset="0"/>
            </a:rPr>
            <a:t> число участников</a:t>
          </a:r>
          <a:endParaRPr lang="ru-RU" sz="3200" b="0" u="none" dirty="0">
            <a:latin typeface="Times New Roman" pitchFamily="18" charset="0"/>
            <a:cs typeface="Times New Roman" pitchFamily="18" charset="0"/>
          </a:endParaRPr>
        </a:p>
      </dgm:t>
    </dgm:pt>
    <dgm:pt modelId="{0D06CC95-C388-4813-B9C3-473B1A1DB7DE}" type="parTrans" cxnId="{B9309A42-3CB8-4777-8C7C-C61A93733D5A}">
      <dgm:prSet/>
      <dgm:spPr/>
      <dgm:t>
        <a:bodyPr/>
        <a:lstStyle/>
        <a:p>
          <a:endParaRPr lang="ru-RU" sz="3200" b="0" u="none"/>
        </a:p>
      </dgm:t>
    </dgm:pt>
    <dgm:pt modelId="{F05E12A0-C635-47C9-A90C-83DE13770638}" type="sibTrans" cxnId="{B9309A42-3CB8-4777-8C7C-C61A93733D5A}">
      <dgm:prSet/>
      <dgm:spPr/>
      <dgm:t>
        <a:bodyPr/>
        <a:lstStyle/>
        <a:p>
          <a:endParaRPr lang="ru-RU" sz="3200" b="0" u="none"/>
        </a:p>
      </dgm:t>
    </dgm:pt>
    <dgm:pt modelId="{4EC1D20A-FB2E-4718-93C7-31C2FDDF2072}">
      <dgm:prSet custT="1"/>
      <dgm:spPr/>
      <dgm:t>
        <a:bodyPr/>
        <a:lstStyle/>
        <a:p>
          <a:r>
            <a:rPr lang="ru-RU" sz="3200" b="0" u="none" dirty="0" smtClean="0">
              <a:latin typeface="Times New Roman" pitchFamily="18" charset="0"/>
              <a:cs typeface="Times New Roman" pitchFamily="18" charset="0"/>
            </a:rPr>
            <a:t>Наличие эксперта  </a:t>
          </a:r>
        </a:p>
      </dgm:t>
    </dgm:pt>
    <dgm:pt modelId="{DE14277C-33F5-4117-801C-9AC12336FB9D}" type="parTrans" cxnId="{C77045F4-AC8D-4469-9EC5-BF636B31D60F}">
      <dgm:prSet/>
      <dgm:spPr/>
      <dgm:t>
        <a:bodyPr/>
        <a:lstStyle/>
        <a:p>
          <a:endParaRPr lang="ru-RU" sz="3200" b="0" u="none"/>
        </a:p>
      </dgm:t>
    </dgm:pt>
    <dgm:pt modelId="{AEBD3F39-01BC-4B15-BA45-A749C8B4D7D6}" type="sibTrans" cxnId="{C77045F4-AC8D-4469-9EC5-BF636B31D60F}">
      <dgm:prSet/>
      <dgm:spPr/>
      <dgm:t>
        <a:bodyPr/>
        <a:lstStyle/>
        <a:p>
          <a:endParaRPr lang="ru-RU" sz="3200" b="0" u="none"/>
        </a:p>
      </dgm:t>
    </dgm:pt>
    <dgm:pt modelId="{721EE3E2-0E4F-46EE-AF96-582125928F1B}" type="pres">
      <dgm:prSet presAssocID="{617E769E-7454-41A2-9443-B9901C91F16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4BB62-404C-4F69-A3EB-E10005A8043A}" type="pres">
      <dgm:prSet presAssocID="{617E769E-7454-41A2-9443-B9901C91F167}" presName="matrix" presStyleCnt="0"/>
      <dgm:spPr/>
      <dgm:t>
        <a:bodyPr/>
        <a:lstStyle/>
        <a:p>
          <a:endParaRPr lang="ru-RU"/>
        </a:p>
      </dgm:t>
    </dgm:pt>
    <dgm:pt modelId="{36ADA19A-A1D2-448B-91AE-F5371565A904}" type="pres">
      <dgm:prSet presAssocID="{617E769E-7454-41A2-9443-B9901C91F167}" presName="tile1" presStyleLbl="node1" presStyleIdx="0" presStyleCnt="4" custLinFactNeighborX="-2428" custLinFactNeighborY="0"/>
      <dgm:spPr/>
      <dgm:t>
        <a:bodyPr/>
        <a:lstStyle/>
        <a:p>
          <a:endParaRPr lang="ru-RU"/>
        </a:p>
      </dgm:t>
    </dgm:pt>
    <dgm:pt modelId="{732E1425-45A5-4D0C-905F-28F4741D7D98}" type="pres">
      <dgm:prSet presAssocID="{617E769E-7454-41A2-9443-B9901C91F16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29474-03E9-4899-ADF8-8CC2272739A5}" type="pres">
      <dgm:prSet presAssocID="{617E769E-7454-41A2-9443-B9901C91F167}" presName="tile2" presStyleLbl="node1" presStyleIdx="1" presStyleCnt="4"/>
      <dgm:spPr/>
      <dgm:t>
        <a:bodyPr/>
        <a:lstStyle/>
        <a:p>
          <a:endParaRPr lang="ru-RU"/>
        </a:p>
      </dgm:t>
    </dgm:pt>
    <dgm:pt modelId="{02ACC050-C0E2-4D55-B4B4-F6959D4ABDE6}" type="pres">
      <dgm:prSet presAssocID="{617E769E-7454-41A2-9443-B9901C91F16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DA34B-35BD-4643-878C-2312159888A2}" type="pres">
      <dgm:prSet presAssocID="{617E769E-7454-41A2-9443-B9901C91F167}" presName="tile3" presStyleLbl="node1" presStyleIdx="2" presStyleCnt="4"/>
      <dgm:spPr/>
      <dgm:t>
        <a:bodyPr/>
        <a:lstStyle/>
        <a:p>
          <a:endParaRPr lang="ru-RU"/>
        </a:p>
      </dgm:t>
    </dgm:pt>
    <dgm:pt modelId="{F9BC3E19-7090-42C1-8D92-8C31329A90AC}" type="pres">
      <dgm:prSet presAssocID="{617E769E-7454-41A2-9443-B9901C91F16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12800-FAC9-4472-B01A-22447C2D120A}" type="pres">
      <dgm:prSet presAssocID="{617E769E-7454-41A2-9443-B9901C91F167}" presName="tile4" presStyleLbl="node1" presStyleIdx="3" presStyleCnt="4"/>
      <dgm:spPr/>
      <dgm:t>
        <a:bodyPr/>
        <a:lstStyle/>
        <a:p>
          <a:endParaRPr lang="ru-RU"/>
        </a:p>
      </dgm:t>
    </dgm:pt>
    <dgm:pt modelId="{2E9E2128-128B-4368-A072-49B041B17EF2}" type="pres">
      <dgm:prSet presAssocID="{617E769E-7454-41A2-9443-B9901C91F16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939AD-7654-4A7E-80E8-643795D58F1D}" type="pres">
      <dgm:prSet presAssocID="{617E769E-7454-41A2-9443-B9901C91F167}" presName="centerTile" presStyleLbl="fgShp" presStyleIdx="0" presStyleCnt="1" custScaleX="203252" custScaleY="13033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69BF3EF-795D-4A50-98A7-63CD8745BF04}" type="presOf" srcId="{7297B567-9944-47EE-BB27-3A1A5D0E12B8}" destId="{BFA29474-03E9-4899-ADF8-8CC2272739A5}" srcOrd="0" destOrd="0" presId="urn:microsoft.com/office/officeart/2005/8/layout/matrix1"/>
    <dgm:cxn modelId="{0646224C-4B0F-45B6-91F2-3CC67F9F6755}" type="presOf" srcId="{4EC1D20A-FB2E-4718-93C7-31C2FDDF2072}" destId="{F9BC3E19-7090-42C1-8D92-8C31329A90AC}" srcOrd="1" destOrd="0" presId="urn:microsoft.com/office/officeart/2005/8/layout/matrix1"/>
    <dgm:cxn modelId="{856426D7-C5EB-476F-9348-AC8665626627}" srcId="{617E769E-7454-41A2-9443-B9901C91F167}" destId="{BFD1A368-CF91-4A0B-8C6A-6A6DC133FF73}" srcOrd="0" destOrd="0" parTransId="{3841849F-1473-4623-A170-41BBE284AA86}" sibTransId="{67884DAD-6346-4DA0-8697-15918379F868}"/>
    <dgm:cxn modelId="{4FCC65DA-C443-42B9-92C2-D242E394CB44}" type="presOf" srcId="{7297B567-9944-47EE-BB27-3A1A5D0E12B8}" destId="{02ACC050-C0E2-4D55-B4B4-F6959D4ABDE6}" srcOrd="1" destOrd="0" presId="urn:microsoft.com/office/officeart/2005/8/layout/matrix1"/>
    <dgm:cxn modelId="{48272B45-0875-4BCE-83F8-890C88F36EFF}" type="presOf" srcId="{96CD592D-9317-4A10-ACE1-5B80E3B13500}" destId="{FE212800-FAC9-4472-B01A-22447C2D120A}" srcOrd="0" destOrd="0" presId="urn:microsoft.com/office/officeart/2005/8/layout/matrix1"/>
    <dgm:cxn modelId="{B98CF45D-3698-4AC0-82D6-CD5EEC427824}" srcId="{BFD1A368-CF91-4A0B-8C6A-6A6DC133FF73}" destId="{18BF7C1B-5DB1-4729-A677-C3F95284D1D1}" srcOrd="0" destOrd="0" parTransId="{F0DF95A3-AC92-43F6-A0C6-D08EDD88FACB}" sibTransId="{2F735EA1-B6DB-4C33-B45E-75DF3048900E}"/>
    <dgm:cxn modelId="{B9309A42-3CB8-4777-8C7C-C61A93733D5A}" srcId="{BFD1A368-CF91-4A0B-8C6A-6A6DC133FF73}" destId="{96CD592D-9317-4A10-ACE1-5B80E3B13500}" srcOrd="3" destOrd="0" parTransId="{0D06CC95-C388-4813-B9C3-473B1A1DB7DE}" sibTransId="{F05E12A0-C635-47C9-A90C-83DE13770638}"/>
    <dgm:cxn modelId="{C77045F4-AC8D-4469-9EC5-BF636B31D60F}" srcId="{BFD1A368-CF91-4A0B-8C6A-6A6DC133FF73}" destId="{4EC1D20A-FB2E-4718-93C7-31C2FDDF2072}" srcOrd="2" destOrd="0" parTransId="{DE14277C-33F5-4117-801C-9AC12336FB9D}" sibTransId="{AEBD3F39-01BC-4B15-BA45-A749C8B4D7D6}"/>
    <dgm:cxn modelId="{DE7FCD5D-5BB5-4413-A17B-E035384F5CEC}" srcId="{BFD1A368-CF91-4A0B-8C6A-6A6DC133FF73}" destId="{7297B567-9944-47EE-BB27-3A1A5D0E12B8}" srcOrd="1" destOrd="0" parTransId="{A323A86F-0949-4B2A-9ED8-B937CF279F4D}" sibTransId="{C8553621-D256-4951-A51D-92BF0E47B64F}"/>
    <dgm:cxn modelId="{0B4B6694-9596-48D3-A941-6E8B08A0087A}" type="presOf" srcId="{96CD592D-9317-4A10-ACE1-5B80E3B13500}" destId="{2E9E2128-128B-4368-A072-49B041B17EF2}" srcOrd="1" destOrd="0" presId="urn:microsoft.com/office/officeart/2005/8/layout/matrix1"/>
    <dgm:cxn modelId="{865A92DA-152C-4B8A-9EBF-AA0221D5E984}" type="presOf" srcId="{4EC1D20A-FB2E-4718-93C7-31C2FDDF2072}" destId="{E20DA34B-35BD-4643-878C-2312159888A2}" srcOrd="0" destOrd="0" presId="urn:microsoft.com/office/officeart/2005/8/layout/matrix1"/>
    <dgm:cxn modelId="{320D1F7A-C361-4B6A-B11D-9C8C820B49CB}" type="presOf" srcId="{617E769E-7454-41A2-9443-B9901C91F167}" destId="{721EE3E2-0E4F-46EE-AF96-582125928F1B}" srcOrd="0" destOrd="0" presId="urn:microsoft.com/office/officeart/2005/8/layout/matrix1"/>
    <dgm:cxn modelId="{5DD810C6-4D9C-43F3-BB64-663EB4B55D59}" type="presOf" srcId="{BFD1A368-CF91-4A0B-8C6A-6A6DC133FF73}" destId="{131939AD-7654-4A7E-80E8-643795D58F1D}" srcOrd="0" destOrd="0" presId="urn:microsoft.com/office/officeart/2005/8/layout/matrix1"/>
    <dgm:cxn modelId="{1D77CAA8-4708-41CD-811A-E7355FE854F1}" type="presOf" srcId="{18BF7C1B-5DB1-4729-A677-C3F95284D1D1}" destId="{36ADA19A-A1D2-448B-91AE-F5371565A904}" srcOrd="0" destOrd="0" presId="urn:microsoft.com/office/officeart/2005/8/layout/matrix1"/>
    <dgm:cxn modelId="{F6E3FF2D-6EE4-4E0F-8499-FB76F327F596}" type="presOf" srcId="{18BF7C1B-5DB1-4729-A677-C3F95284D1D1}" destId="{732E1425-45A5-4D0C-905F-28F4741D7D98}" srcOrd="1" destOrd="0" presId="urn:microsoft.com/office/officeart/2005/8/layout/matrix1"/>
    <dgm:cxn modelId="{7CBCD6DB-0CAF-40AE-8C27-29D7D9B8A9C1}" type="presParOf" srcId="{721EE3E2-0E4F-46EE-AF96-582125928F1B}" destId="{A184BB62-404C-4F69-A3EB-E10005A8043A}" srcOrd="0" destOrd="0" presId="urn:microsoft.com/office/officeart/2005/8/layout/matrix1"/>
    <dgm:cxn modelId="{B4DF76A8-3E9D-49F3-8B76-3ADF463D8A5C}" type="presParOf" srcId="{A184BB62-404C-4F69-A3EB-E10005A8043A}" destId="{36ADA19A-A1D2-448B-91AE-F5371565A904}" srcOrd="0" destOrd="0" presId="urn:microsoft.com/office/officeart/2005/8/layout/matrix1"/>
    <dgm:cxn modelId="{93C3B635-DD9C-4B66-8552-AEA8B025485C}" type="presParOf" srcId="{A184BB62-404C-4F69-A3EB-E10005A8043A}" destId="{732E1425-45A5-4D0C-905F-28F4741D7D98}" srcOrd="1" destOrd="0" presId="urn:microsoft.com/office/officeart/2005/8/layout/matrix1"/>
    <dgm:cxn modelId="{DD8F1D02-1EEE-4880-B759-DF7BF84E1EA1}" type="presParOf" srcId="{A184BB62-404C-4F69-A3EB-E10005A8043A}" destId="{BFA29474-03E9-4899-ADF8-8CC2272739A5}" srcOrd="2" destOrd="0" presId="urn:microsoft.com/office/officeart/2005/8/layout/matrix1"/>
    <dgm:cxn modelId="{851208F4-52BA-4491-9AA3-C35691525EE4}" type="presParOf" srcId="{A184BB62-404C-4F69-A3EB-E10005A8043A}" destId="{02ACC050-C0E2-4D55-B4B4-F6959D4ABDE6}" srcOrd="3" destOrd="0" presId="urn:microsoft.com/office/officeart/2005/8/layout/matrix1"/>
    <dgm:cxn modelId="{00713410-369C-4517-8956-E5955C1736FC}" type="presParOf" srcId="{A184BB62-404C-4F69-A3EB-E10005A8043A}" destId="{E20DA34B-35BD-4643-878C-2312159888A2}" srcOrd="4" destOrd="0" presId="urn:microsoft.com/office/officeart/2005/8/layout/matrix1"/>
    <dgm:cxn modelId="{9BA02E0E-1EC2-480B-83BC-B40293EDAE40}" type="presParOf" srcId="{A184BB62-404C-4F69-A3EB-E10005A8043A}" destId="{F9BC3E19-7090-42C1-8D92-8C31329A90AC}" srcOrd="5" destOrd="0" presId="urn:microsoft.com/office/officeart/2005/8/layout/matrix1"/>
    <dgm:cxn modelId="{027C6D7A-3166-4DBA-87EF-9E5E49FBC722}" type="presParOf" srcId="{A184BB62-404C-4F69-A3EB-E10005A8043A}" destId="{FE212800-FAC9-4472-B01A-22447C2D120A}" srcOrd="6" destOrd="0" presId="urn:microsoft.com/office/officeart/2005/8/layout/matrix1"/>
    <dgm:cxn modelId="{CFEED232-B301-4C99-91A2-2E2667D777CE}" type="presParOf" srcId="{A184BB62-404C-4F69-A3EB-E10005A8043A}" destId="{2E9E2128-128B-4368-A072-49B041B17EF2}" srcOrd="7" destOrd="0" presId="urn:microsoft.com/office/officeart/2005/8/layout/matrix1"/>
    <dgm:cxn modelId="{A8C3F9B9-EDD0-4340-B24D-15B59C371B15}" type="presParOf" srcId="{721EE3E2-0E4F-46EE-AF96-582125928F1B}" destId="{131939AD-7654-4A7E-80E8-643795D58F1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E769E-7454-41A2-9443-B9901C91F167}" type="doc">
      <dgm:prSet loTypeId="urn:microsoft.com/office/officeart/2005/8/layout/matrix1" loCatId="matrix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8BF7C1B-5DB1-4729-A677-C3F95284D1D1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Наркозависимость</a:t>
          </a:r>
          <a:endParaRPr lang="ru-RU" sz="2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«Последний номер»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«Черная полоса»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«Меня это не касается»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«Дневник баскетболиста»</a:t>
          </a:r>
          <a:endParaRPr lang="ru-RU" sz="2000" b="0" u="none" dirty="0">
            <a:latin typeface="Times New Roman" pitchFamily="18" charset="0"/>
            <a:cs typeface="Times New Roman" pitchFamily="18" charset="0"/>
          </a:endParaRPr>
        </a:p>
      </dgm:t>
    </dgm:pt>
    <dgm:pt modelId="{F0DF95A3-AC92-43F6-A0C6-D08EDD88FACB}" type="parTrans" cxnId="{B98CF45D-3698-4AC0-82D6-CD5EEC427824}">
      <dgm:prSet/>
      <dgm:spPr/>
      <dgm:t>
        <a:bodyPr/>
        <a:lstStyle/>
        <a:p>
          <a:endParaRPr lang="ru-RU" sz="2800" b="0" u="none"/>
        </a:p>
      </dgm:t>
    </dgm:pt>
    <dgm:pt modelId="{2F735EA1-B6DB-4C33-B45E-75DF3048900E}" type="sibTrans" cxnId="{B98CF45D-3698-4AC0-82D6-CD5EEC427824}">
      <dgm:prSet/>
      <dgm:spPr/>
      <dgm:t>
        <a:bodyPr/>
        <a:lstStyle/>
        <a:p>
          <a:endParaRPr lang="ru-RU" sz="2800" b="0" u="none"/>
        </a:p>
      </dgm:t>
    </dgm:pt>
    <dgm:pt modelId="{7297B567-9944-47EE-BB27-3A1A5D0E12B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ВИЧ/СПИД</a:t>
          </a:r>
        </a:p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Джия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»</a:t>
          </a:r>
        </a:p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«Дневник Насти»</a:t>
          </a:r>
        </a:p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«Лекарство»</a:t>
          </a:r>
          <a:endParaRPr lang="ru-RU" sz="2400" b="0" u="none" dirty="0">
            <a:latin typeface="Times New Roman" pitchFamily="18" charset="0"/>
            <a:cs typeface="Times New Roman" pitchFamily="18" charset="0"/>
          </a:endParaRPr>
        </a:p>
      </dgm:t>
    </dgm:pt>
    <dgm:pt modelId="{A323A86F-0949-4B2A-9ED8-B937CF279F4D}" type="parTrans" cxnId="{DE7FCD5D-5BB5-4413-A17B-E035384F5CEC}">
      <dgm:prSet/>
      <dgm:spPr/>
      <dgm:t>
        <a:bodyPr/>
        <a:lstStyle/>
        <a:p>
          <a:endParaRPr lang="ru-RU" sz="2800" b="0" u="none"/>
        </a:p>
      </dgm:t>
    </dgm:pt>
    <dgm:pt modelId="{C8553621-D256-4951-A51D-92BF0E47B64F}" type="sibTrans" cxnId="{DE7FCD5D-5BB5-4413-A17B-E035384F5CEC}">
      <dgm:prSet/>
      <dgm:spPr/>
      <dgm:t>
        <a:bodyPr/>
        <a:lstStyle/>
        <a:p>
          <a:endParaRPr lang="ru-RU" sz="2800" b="0" u="none"/>
        </a:p>
      </dgm:t>
    </dgm:pt>
    <dgm:pt modelId="{96CD592D-9317-4A10-ACE1-5B80E3B13500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Экстремизм</a:t>
          </a:r>
        </a:p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«Рядом с нами»</a:t>
          </a:r>
          <a:endParaRPr lang="ru-RU" sz="2800" b="0" u="none" dirty="0">
            <a:latin typeface="Times New Roman" pitchFamily="18" charset="0"/>
            <a:cs typeface="Times New Roman" pitchFamily="18" charset="0"/>
          </a:endParaRPr>
        </a:p>
      </dgm:t>
    </dgm:pt>
    <dgm:pt modelId="{0D06CC95-C388-4813-B9C3-473B1A1DB7DE}" type="parTrans" cxnId="{B9309A42-3CB8-4777-8C7C-C61A93733D5A}">
      <dgm:prSet/>
      <dgm:spPr/>
      <dgm:t>
        <a:bodyPr/>
        <a:lstStyle/>
        <a:p>
          <a:endParaRPr lang="ru-RU" sz="2800" b="0" u="none"/>
        </a:p>
      </dgm:t>
    </dgm:pt>
    <dgm:pt modelId="{F05E12A0-C635-47C9-A90C-83DE13770638}" type="sibTrans" cxnId="{B9309A42-3CB8-4777-8C7C-C61A93733D5A}">
      <dgm:prSet/>
      <dgm:spPr/>
      <dgm:t>
        <a:bodyPr/>
        <a:lstStyle/>
        <a:p>
          <a:endParaRPr lang="ru-RU" sz="2800" b="0" u="none"/>
        </a:p>
      </dgm:t>
    </dgm:pt>
    <dgm:pt modelId="{4EC1D20A-FB2E-4718-93C7-31C2FDDF2072}">
      <dgm:prSet custT="1"/>
      <dgm:spPr/>
      <dgm:t>
        <a:bodyPr/>
        <a:lstStyle/>
        <a:p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Алкозависимоть</a:t>
          </a:r>
          <a:endParaRPr lang="ru-RU" sz="28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«Давайте выпьем»</a:t>
          </a:r>
          <a:endParaRPr lang="ru-RU" sz="2800" b="0" u="none" dirty="0" smtClean="0">
            <a:latin typeface="Times New Roman" pitchFamily="18" charset="0"/>
            <a:cs typeface="Times New Roman" pitchFamily="18" charset="0"/>
          </a:endParaRPr>
        </a:p>
      </dgm:t>
    </dgm:pt>
    <dgm:pt modelId="{DE14277C-33F5-4117-801C-9AC12336FB9D}" type="parTrans" cxnId="{C77045F4-AC8D-4469-9EC5-BF636B31D60F}">
      <dgm:prSet/>
      <dgm:spPr/>
      <dgm:t>
        <a:bodyPr/>
        <a:lstStyle/>
        <a:p>
          <a:endParaRPr lang="ru-RU" sz="2800" b="0" u="none"/>
        </a:p>
      </dgm:t>
    </dgm:pt>
    <dgm:pt modelId="{AEBD3F39-01BC-4B15-BA45-A749C8B4D7D6}" type="sibTrans" cxnId="{C77045F4-AC8D-4469-9EC5-BF636B31D60F}">
      <dgm:prSet/>
      <dgm:spPr/>
      <dgm:t>
        <a:bodyPr/>
        <a:lstStyle/>
        <a:p>
          <a:endParaRPr lang="ru-RU" sz="2800" b="0" u="none"/>
        </a:p>
      </dgm:t>
    </dgm:pt>
    <dgm:pt modelId="{BFD1A368-CF91-4A0B-8C6A-6A6DC133FF73}">
      <dgm:prSet phldrT="[Текст]" custT="1"/>
      <dgm:spPr/>
      <dgm:t>
        <a:bodyPr/>
        <a:lstStyle/>
        <a:p>
          <a:r>
            <a:rPr lang="ru-RU" sz="2800" b="0" u="none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b="0" u="none" dirty="0" smtClean="0">
              <a:latin typeface="Times New Roman" pitchFamily="18" charset="0"/>
              <a:cs typeface="Times New Roman" pitchFamily="18" charset="0"/>
            </a:rPr>
          </a:br>
          <a:endParaRPr lang="ru-RU" sz="2800" b="0" u="none" dirty="0">
            <a:latin typeface="Times New Roman" pitchFamily="18" charset="0"/>
            <a:cs typeface="Times New Roman" pitchFamily="18" charset="0"/>
          </a:endParaRPr>
        </a:p>
      </dgm:t>
    </dgm:pt>
    <dgm:pt modelId="{67884DAD-6346-4DA0-8697-15918379F868}" type="sibTrans" cxnId="{856426D7-C5EB-476F-9348-AC8665626627}">
      <dgm:prSet/>
      <dgm:spPr/>
      <dgm:t>
        <a:bodyPr/>
        <a:lstStyle/>
        <a:p>
          <a:endParaRPr lang="ru-RU" sz="2800" b="0" u="none"/>
        </a:p>
      </dgm:t>
    </dgm:pt>
    <dgm:pt modelId="{3841849F-1473-4623-A170-41BBE284AA86}" type="parTrans" cxnId="{856426D7-C5EB-476F-9348-AC8665626627}">
      <dgm:prSet/>
      <dgm:spPr/>
      <dgm:t>
        <a:bodyPr/>
        <a:lstStyle/>
        <a:p>
          <a:endParaRPr lang="ru-RU" sz="2800" b="0" u="none"/>
        </a:p>
      </dgm:t>
    </dgm:pt>
    <dgm:pt modelId="{721EE3E2-0E4F-46EE-AF96-582125928F1B}" type="pres">
      <dgm:prSet presAssocID="{617E769E-7454-41A2-9443-B9901C91F16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4BB62-404C-4F69-A3EB-E10005A8043A}" type="pres">
      <dgm:prSet presAssocID="{617E769E-7454-41A2-9443-B9901C91F167}" presName="matrix" presStyleCnt="0"/>
      <dgm:spPr/>
      <dgm:t>
        <a:bodyPr/>
        <a:lstStyle/>
        <a:p>
          <a:endParaRPr lang="ru-RU"/>
        </a:p>
      </dgm:t>
    </dgm:pt>
    <dgm:pt modelId="{36ADA19A-A1D2-448B-91AE-F5371565A904}" type="pres">
      <dgm:prSet presAssocID="{617E769E-7454-41A2-9443-B9901C91F167}" presName="tile1" presStyleLbl="node1" presStyleIdx="0" presStyleCnt="4" custLinFactNeighborX="-2428" custLinFactNeighborY="0"/>
      <dgm:spPr/>
      <dgm:t>
        <a:bodyPr/>
        <a:lstStyle/>
        <a:p>
          <a:endParaRPr lang="ru-RU"/>
        </a:p>
      </dgm:t>
    </dgm:pt>
    <dgm:pt modelId="{732E1425-45A5-4D0C-905F-28F4741D7D98}" type="pres">
      <dgm:prSet presAssocID="{617E769E-7454-41A2-9443-B9901C91F16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29474-03E9-4899-ADF8-8CC2272739A5}" type="pres">
      <dgm:prSet presAssocID="{617E769E-7454-41A2-9443-B9901C91F167}" presName="tile2" presStyleLbl="node1" presStyleIdx="1" presStyleCnt="4"/>
      <dgm:spPr/>
      <dgm:t>
        <a:bodyPr/>
        <a:lstStyle/>
        <a:p>
          <a:endParaRPr lang="ru-RU"/>
        </a:p>
      </dgm:t>
    </dgm:pt>
    <dgm:pt modelId="{02ACC050-C0E2-4D55-B4B4-F6959D4ABDE6}" type="pres">
      <dgm:prSet presAssocID="{617E769E-7454-41A2-9443-B9901C91F16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DA34B-35BD-4643-878C-2312159888A2}" type="pres">
      <dgm:prSet presAssocID="{617E769E-7454-41A2-9443-B9901C91F167}" presName="tile3" presStyleLbl="node1" presStyleIdx="2" presStyleCnt="4"/>
      <dgm:spPr/>
      <dgm:t>
        <a:bodyPr/>
        <a:lstStyle/>
        <a:p>
          <a:endParaRPr lang="ru-RU"/>
        </a:p>
      </dgm:t>
    </dgm:pt>
    <dgm:pt modelId="{F9BC3E19-7090-42C1-8D92-8C31329A90AC}" type="pres">
      <dgm:prSet presAssocID="{617E769E-7454-41A2-9443-B9901C91F16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12800-FAC9-4472-B01A-22447C2D120A}" type="pres">
      <dgm:prSet presAssocID="{617E769E-7454-41A2-9443-B9901C91F167}" presName="tile4" presStyleLbl="node1" presStyleIdx="3" presStyleCnt="4"/>
      <dgm:spPr/>
      <dgm:t>
        <a:bodyPr/>
        <a:lstStyle/>
        <a:p>
          <a:endParaRPr lang="ru-RU"/>
        </a:p>
      </dgm:t>
    </dgm:pt>
    <dgm:pt modelId="{2E9E2128-128B-4368-A072-49B041B17EF2}" type="pres">
      <dgm:prSet presAssocID="{617E769E-7454-41A2-9443-B9901C91F16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939AD-7654-4A7E-80E8-643795D58F1D}" type="pres">
      <dgm:prSet presAssocID="{617E769E-7454-41A2-9443-B9901C91F167}" presName="centerTile" presStyleLbl="fgShp" presStyleIdx="0" presStyleCnt="1" custScaleX="87114" custScaleY="74767" custLinFactNeighborX="-794" custLinFactNeighborY="396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77045F4-AC8D-4469-9EC5-BF636B31D60F}" srcId="{BFD1A368-CF91-4A0B-8C6A-6A6DC133FF73}" destId="{4EC1D20A-FB2E-4718-93C7-31C2FDDF2072}" srcOrd="2" destOrd="0" parTransId="{DE14277C-33F5-4117-801C-9AC12336FB9D}" sibTransId="{AEBD3F39-01BC-4B15-BA45-A749C8B4D7D6}"/>
    <dgm:cxn modelId="{DE7FCD5D-5BB5-4413-A17B-E035384F5CEC}" srcId="{BFD1A368-CF91-4A0B-8C6A-6A6DC133FF73}" destId="{7297B567-9944-47EE-BB27-3A1A5D0E12B8}" srcOrd="1" destOrd="0" parTransId="{A323A86F-0949-4B2A-9ED8-B937CF279F4D}" sibTransId="{C8553621-D256-4951-A51D-92BF0E47B64F}"/>
    <dgm:cxn modelId="{24F6D206-D250-4298-9427-5A16BF85B1ED}" type="presOf" srcId="{4EC1D20A-FB2E-4718-93C7-31C2FDDF2072}" destId="{F9BC3E19-7090-42C1-8D92-8C31329A90AC}" srcOrd="1" destOrd="0" presId="urn:microsoft.com/office/officeart/2005/8/layout/matrix1"/>
    <dgm:cxn modelId="{7E6255D1-F0E5-4BF7-B66E-B80E93A181DB}" type="presOf" srcId="{96CD592D-9317-4A10-ACE1-5B80E3B13500}" destId="{2E9E2128-128B-4368-A072-49B041B17EF2}" srcOrd="1" destOrd="0" presId="urn:microsoft.com/office/officeart/2005/8/layout/matrix1"/>
    <dgm:cxn modelId="{0740D0E8-D427-4DA8-969E-68509E32E094}" type="presOf" srcId="{617E769E-7454-41A2-9443-B9901C91F167}" destId="{721EE3E2-0E4F-46EE-AF96-582125928F1B}" srcOrd="0" destOrd="0" presId="urn:microsoft.com/office/officeart/2005/8/layout/matrix1"/>
    <dgm:cxn modelId="{618F0082-1356-4D9D-8457-BABA5C7497E8}" type="presOf" srcId="{96CD592D-9317-4A10-ACE1-5B80E3B13500}" destId="{FE212800-FAC9-4472-B01A-22447C2D120A}" srcOrd="0" destOrd="0" presId="urn:microsoft.com/office/officeart/2005/8/layout/matrix1"/>
    <dgm:cxn modelId="{856426D7-C5EB-476F-9348-AC8665626627}" srcId="{617E769E-7454-41A2-9443-B9901C91F167}" destId="{BFD1A368-CF91-4A0B-8C6A-6A6DC133FF73}" srcOrd="0" destOrd="0" parTransId="{3841849F-1473-4623-A170-41BBE284AA86}" sibTransId="{67884DAD-6346-4DA0-8697-15918379F868}"/>
    <dgm:cxn modelId="{76C44C94-CF2A-42D7-A200-A195A4B295BC}" type="presOf" srcId="{18BF7C1B-5DB1-4729-A677-C3F95284D1D1}" destId="{732E1425-45A5-4D0C-905F-28F4741D7D98}" srcOrd="1" destOrd="0" presId="urn:microsoft.com/office/officeart/2005/8/layout/matrix1"/>
    <dgm:cxn modelId="{9070746B-938D-41BF-A157-F64F1DDBD1D5}" type="presOf" srcId="{4EC1D20A-FB2E-4718-93C7-31C2FDDF2072}" destId="{E20DA34B-35BD-4643-878C-2312159888A2}" srcOrd="0" destOrd="0" presId="urn:microsoft.com/office/officeart/2005/8/layout/matrix1"/>
    <dgm:cxn modelId="{F9762030-F8FA-41E8-8ADD-80D614DB4985}" type="presOf" srcId="{18BF7C1B-5DB1-4729-A677-C3F95284D1D1}" destId="{36ADA19A-A1D2-448B-91AE-F5371565A904}" srcOrd="0" destOrd="0" presId="urn:microsoft.com/office/officeart/2005/8/layout/matrix1"/>
    <dgm:cxn modelId="{2D452C33-321A-4D4D-8AF8-2B3E5E2AA335}" type="presOf" srcId="{7297B567-9944-47EE-BB27-3A1A5D0E12B8}" destId="{BFA29474-03E9-4899-ADF8-8CC2272739A5}" srcOrd="0" destOrd="0" presId="urn:microsoft.com/office/officeart/2005/8/layout/matrix1"/>
    <dgm:cxn modelId="{B98CF45D-3698-4AC0-82D6-CD5EEC427824}" srcId="{BFD1A368-CF91-4A0B-8C6A-6A6DC133FF73}" destId="{18BF7C1B-5DB1-4729-A677-C3F95284D1D1}" srcOrd="0" destOrd="0" parTransId="{F0DF95A3-AC92-43F6-A0C6-D08EDD88FACB}" sibTransId="{2F735EA1-B6DB-4C33-B45E-75DF3048900E}"/>
    <dgm:cxn modelId="{B9309A42-3CB8-4777-8C7C-C61A93733D5A}" srcId="{BFD1A368-CF91-4A0B-8C6A-6A6DC133FF73}" destId="{96CD592D-9317-4A10-ACE1-5B80E3B13500}" srcOrd="3" destOrd="0" parTransId="{0D06CC95-C388-4813-B9C3-473B1A1DB7DE}" sibTransId="{F05E12A0-C635-47C9-A90C-83DE13770638}"/>
    <dgm:cxn modelId="{E9A4AC40-D273-45F3-84A4-B86EFB2B3E0E}" type="presOf" srcId="{BFD1A368-CF91-4A0B-8C6A-6A6DC133FF73}" destId="{131939AD-7654-4A7E-80E8-643795D58F1D}" srcOrd="0" destOrd="0" presId="urn:microsoft.com/office/officeart/2005/8/layout/matrix1"/>
    <dgm:cxn modelId="{88C13EB1-268C-465E-8373-AD90C039C752}" type="presOf" srcId="{7297B567-9944-47EE-BB27-3A1A5D0E12B8}" destId="{02ACC050-C0E2-4D55-B4B4-F6959D4ABDE6}" srcOrd="1" destOrd="0" presId="urn:microsoft.com/office/officeart/2005/8/layout/matrix1"/>
    <dgm:cxn modelId="{58883C44-5BDB-41FC-81F9-13B5763B292A}" type="presParOf" srcId="{721EE3E2-0E4F-46EE-AF96-582125928F1B}" destId="{A184BB62-404C-4F69-A3EB-E10005A8043A}" srcOrd="0" destOrd="0" presId="urn:microsoft.com/office/officeart/2005/8/layout/matrix1"/>
    <dgm:cxn modelId="{B33B7E8C-F0EA-44F1-9675-B65F7325ECAA}" type="presParOf" srcId="{A184BB62-404C-4F69-A3EB-E10005A8043A}" destId="{36ADA19A-A1D2-448B-91AE-F5371565A904}" srcOrd="0" destOrd="0" presId="urn:microsoft.com/office/officeart/2005/8/layout/matrix1"/>
    <dgm:cxn modelId="{F5A8282D-1BAA-4EF6-8B2D-8C227DDBCEB1}" type="presParOf" srcId="{A184BB62-404C-4F69-A3EB-E10005A8043A}" destId="{732E1425-45A5-4D0C-905F-28F4741D7D98}" srcOrd="1" destOrd="0" presId="urn:microsoft.com/office/officeart/2005/8/layout/matrix1"/>
    <dgm:cxn modelId="{0E728088-6BF6-4686-8CB2-9695C509F389}" type="presParOf" srcId="{A184BB62-404C-4F69-A3EB-E10005A8043A}" destId="{BFA29474-03E9-4899-ADF8-8CC2272739A5}" srcOrd="2" destOrd="0" presId="urn:microsoft.com/office/officeart/2005/8/layout/matrix1"/>
    <dgm:cxn modelId="{26B25F82-1491-4138-8B49-E87ADE5405F0}" type="presParOf" srcId="{A184BB62-404C-4F69-A3EB-E10005A8043A}" destId="{02ACC050-C0E2-4D55-B4B4-F6959D4ABDE6}" srcOrd="3" destOrd="0" presId="urn:microsoft.com/office/officeart/2005/8/layout/matrix1"/>
    <dgm:cxn modelId="{523A3D2E-D62A-44E2-BC76-225AB37406B5}" type="presParOf" srcId="{A184BB62-404C-4F69-A3EB-E10005A8043A}" destId="{E20DA34B-35BD-4643-878C-2312159888A2}" srcOrd="4" destOrd="0" presId="urn:microsoft.com/office/officeart/2005/8/layout/matrix1"/>
    <dgm:cxn modelId="{76908461-A653-4F49-954E-BDC2CEEB6A4B}" type="presParOf" srcId="{A184BB62-404C-4F69-A3EB-E10005A8043A}" destId="{F9BC3E19-7090-42C1-8D92-8C31329A90AC}" srcOrd="5" destOrd="0" presId="urn:microsoft.com/office/officeart/2005/8/layout/matrix1"/>
    <dgm:cxn modelId="{50243CF8-8D6E-4300-846A-FB74AFB868AE}" type="presParOf" srcId="{A184BB62-404C-4F69-A3EB-E10005A8043A}" destId="{FE212800-FAC9-4472-B01A-22447C2D120A}" srcOrd="6" destOrd="0" presId="urn:microsoft.com/office/officeart/2005/8/layout/matrix1"/>
    <dgm:cxn modelId="{A39FBFBB-5C66-462E-9221-0E9F6260E4C6}" type="presParOf" srcId="{A184BB62-404C-4F69-A3EB-E10005A8043A}" destId="{2E9E2128-128B-4368-A072-49B041B17EF2}" srcOrd="7" destOrd="0" presId="urn:microsoft.com/office/officeart/2005/8/layout/matrix1"/>
    <dgm:cxn modelId="{47745638-56CC-4A83-8796-C3222289938C}" type="presParOf" srcId="{721EE3E2-0E4F-46EE-AF96-582125928F1B}" destId="{131939AD-7654-4A7E-80E8-643795D58F1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EDD04F-0143-4755-9928-97760A282D00}" type="doc">
      <dgm:prSet loTypeId="urn:microsoft.com/office/officeart/2005/8/layout/hierarchy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05CB223-096F-4D14-BA67-4F06893DCC6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Цель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Зачем я показываю это видео?</a:t>
          </a:r>
          <a:endParaRPr lang="ru-RU" dirty="0"/>
        </a:p>
      </dgm:t>
    </dgm:pt>
    <dgm:pt modelId="{D1D3E92E-3CFC-4DCC-8ADD-66764960CB70}" type="parTrans" cxnId="{042E9B07-BB74-4FC3-AFBD-C836E3B2F56E}">
      <dgm:prSet/>
      <dgm:spPr/>
      <dgm:t>
        <a:bodyPr/>
        <a:lstStyle/>
        <a:p>
          <a:endParaRPr lang="ru-RU"/>
        </a:p>
      </dgm:t>
    </dgm:pt>
    <dgm:pt modelId="{CDE5613E-BECF-4E2B-91EE-EC00C84D9196}" type="sibTrans" cxnId="{042E9B07-BB74-4FC3-AFBD-C836E3B2F56E}">
      <dgm:prSet/>
      <dgm:spPr/>
      <dgm:t>
        <a:bodyPr/>
        <a:lstStyle/>
        <a:p>
          <a:endParaRPr lang="ru-RU"/>
        </a:p>
      </dgm:t>
    </dgm:pt>
    <dgm:pt modelId="{5A9B2DF2-BB89-460A-A5FE-E6275E3D223C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Вопросы</a:t>
          </a:r>
        </a:p>
      </dgm:t>
    </dgm:pt>
    <dgm:pt modelId="{FC37F770-F461-49B2-9703-42A93CEA5196}" type="parTrans" cxnId="{492730BA-B681-4C60-A13D-E399E3B77DE6}">
      <dgm:prSet/>
      <dgm:spPr/>
      <dgm:t>
        <a:bodyPr/>
        <a:lstStyle/>
        <a:p>
          <a:endParaRPr lang="ru-RU"/>
        </a:p>
      </dgm:t>
    </dgm:pt>
    <dgm:pt modelId="{ACA690E2-83D6-460A-ABDD-CF72F7171ACE}" type="sibTrans" cxnId="{492730BA-B681-4C60-A13D-E399E3B77DE6}">
      <dgm:prSet/>
      <dgm:spPr/>
      <dgm:t>
        <a:bodyPr/>
        <a:lstStyle/>
        <a:p>
          <a:endParaRPr lang="ru-RU"/>
        </a:p>
      </dgm:t>
    </dgm:pt>
    <dgm:pt modelId="{9FF4369C-B371-428B-8D9A-E5F87097437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основные</a:t>
          </a:r>
          <a:endParaRPr lang="ru-RU" sz="1800" b="1" dirty="0"/>
        </a:p>
      </dgm:t>
    </dgm:pt>
    <dgm:pt modelId="{801B4DFC-1364-4603-81F7-4CCEA486B90E}" type="parTrans" cxnId="{E44D44C4-A417-4066-8126-5CD1E10D799D}">
      <dgm:prSet/>
      <dgm:spPr/>
      <dgm:t>
        <a:bodyPr/>
        <a:lstStyle/>
        <a:p>
          <a:endParaRPr lang="ru-RU"/>
        </a:p>
      </dgm:t>
    </dgm:pt>
    <dgm:pt modelId="{A90B2370-065F-43A1-93AB-D6DDA06B367C}" type="sibTrans" cxnId="{E44D44C4-A417-4066-8126-5CD1E10D799D}">
      <dgm:prSet/>
      <dgm:spPr/>
      <dgm:t>
        <a:bodyPr/>
        <a:lstStyle/>
        <a:p>
          <a:endParaRPr lang="ru-RU"/>
        </a:p>
      </dgm:t>
    </dgm:pt>
    <dgm:pt modelId="{27F6D861-25F8-47F3-97E8-C3C03DA09EB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второстепенные</a:t>
          </a:r>
          <a:endParaRPr lang="ru-RU" sz="1800" b="1" dirty="0"/>
        </a:p>
      </dgm:t>
    </dgm:pt>
    <dgm:pt modelId="{7BD11296-3827-4F54-85AC-9AC82EA872DE}" type="parTrans" cxnId="{86E39962-97F1-4A9D-8B93-DB81DAE7B64F}">
      <dgm:prSet/>
      <dgm:spPr/>
      <dgm:t>
        <a:bodyPr/>
        <a:lstStyle/>
        <a:p>
          <a:endParaRPr lang="ru-RU"/>
        </a:p>
      </dgm:t>
    </dgm:pt>
    <dgm:pt modelId="{FAFD3293-D217-4EA3-86AD-1B75C4CE06CE}" type="sibTrans" cxnId="{86E39962-97F1-4A9D-8B93-DB81DAE7B64F}">
      <dgm:prSet/>
      <dgm:spPr/>
      <dgm:t>
        <a:bodyPr/>
        <a:lstStyle/>
        <a:p>
          <a:endParaRPr lang="ru-RU"/>
        </a:p>
      </dgm:t>
    </dgm:pt>
    <dgm:pt modelId="{1DC9B3EB-F1DE-484A-A883-DAD0290F92C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уточняющие</a:t>
          </a:r>
          <a:endParaRPr lang="ru-RU" sz="1800" b="1" dirty="0"/>
        </a:p>
      </dgm:t>
    </dgm:pt>
    <dgm:pt modelId="{B82D4ED4-50BF-473D-B6B2-2AEE43CC7B55}" type="parTrans" cxnId="{0AD88303-3277-45C6-AC02-38F8C4FB2AD8}">
      <dgm:prSet/>
      <dgm:spPr/>
      <dgm:t>
        <a:bodyPr/>
        <a:lstStyle/>
        <a:p>
          <a:endParaRPr lang="ru-RU"/>
        </a:p>
      </dgm:t>
    </dgm:pt>
    <dgm:pt modelId="{6DE7596B-1AC2-42BB-8E11-3707B7B6C650}" type="sibTrans" cxnId="{0AD88303-3277-45C6-AC02-38F8C4FB2AD8}">
      <dgm:prSet/>
      <dgm:spPr/>
      <dgm:t>
        <a:bodyPr/>
        <a:lstStyle/>
        <a:p>
          <a:endParaRPr lang="ru-RU"/>
        </a:p>
      </dgm:t>
    </dgm:pt>
    <dgm:pt modelId="{E7F8A39B-1CF6-4F8F-9BAC-83E4E648D76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наводящие</a:t>
          </a:r>
          <a:endParaRPr lang="ru-RU" sz="1800" b="1" dirty="0"/>
        </a:p>
      </dgm:t>
    </dgm:pt>
    <dgm:pt modelId="{0497E97B-C4D1-4F6E-8C50-4B13A2C436BE}" type="parTrans" cxnId="{1C5B246F-C40A-4234-BAB8-EBE26A4B8E27}">
      <dgm:prSet/>
      <dgm:spPr/>
      <dgm:t>
        <a:bodyPr/>
        <a:lstStyle/>
        <a:p>
          <a:endParaRPr lang="ru-RU"/>
        </a:p>
      </dgm:t>
    </dgm:pt>
    <dgm:pt modelId="{79D884BF-7BE8-42EE-8A8A-C492DC54FE06}" type="sibTrans" cxnId="{1C5B246F-C40A-4234-BAB8-EBE26A4B8E27}">
      <dgm:prSet/>
      <dgm:spPr/>
      <dgm:t>
        <a:bodyPr/>
        <a:lstStyle/>
        <a:p>
          <a:endParaRPr lang="ru-RU"/>
        </a:p>
      </dgm:t>
    </dgm:pt>
    <dgm:pt modelId="{4BC9576F-447A-4379-95A5-63B165A3E514}" type="pres">
      <dgm:prSet presAssocID="{28EDD04F-0143-4755-9928-97760A282D0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6540D4-A1ED-4810-A831-2805AEC45C10}" type="pres">
      <dgm:prSet presAssocID="{E05CB223-096F-4D14-BA67-4F06893DCC61}" presName="vertOne" presStyleCnt="0"/>
      <dgm:spPr/>
      <dgm:t>
        <a:bodyPr/>
        <a:lstStyle/>
        <a:p>
          <a:endParaRPr lang="ru-RU"/>
        </a:p>
      </dgm:t>
    </dgm:pt>
    <dgm:pt modelId="{2731F9F0-C4FB-42E5-A22F-90DF81F41211}" type="pres">
      <dgm:prSet presAssocID="{E05CB223-096F-4D14-BA67-4F06893DCC6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71755F-BF91-4C3F-AF32-4DE91B858E5D}" type="pres">
      <dgm:prSet presAssocID="{E05CB223-096F-4D14-BA67-4F06893DCC61}" presName="parTransOne" presStyleCnt="0"/>
      <dgm:spPr/>
      <dgm:t>
        <a:bodyPr/>
        <a:lstStyle/>
        <a:p>
          <a:endParaRPr lang="ru-RU"/>
        </a:p>
      </dgm:t>
    </dgm:pt>
    <dgm:pt modelId="{DCBDC364-8487-41C5-8647-E50421D4F6D3}" type="pres">
      <dgm:prSet presAssocID="{E05CB223-096F-4D14-BA67-4F06893DCC61}" presName="horzOne" presStyleCnt="0"/>
      <dgm:spPr/>
      <dgm:t>
        <a:bodyPr/>
        <a:lstStyle/>
        <a:p>
          <a:endParaRPr lang="ru-RU"/>
        </a:p>
      </dgm:t>
    </dgm:pt>
    <dgm:pt modelId="{DB4F577A-1325-49A9-A6E9-85BEDDA404EA}" type="pres">
      <dgm:prSet presAssocID="{5A9B2DF2-BB89-460A-A5FE-E6275E3D223C}" presName="vertTwo" presStyleCnt="0"/>
      <dgm:spPr/>
      <dgm:t>
        <a:bodyPr/>
        <a:lstStyle/>
        <a:p>
          <a:endParaRPr lang="ru-RU"/>
        </a:p>
      </dgm:t>
    </dgm:pt>
    <dgm:pt modelId="{A6E1A42B-0B99-4C78-B912-EACC2EB712A6}" type="pres">
      <dgm:prSet presAssocID="{5A9B2DF2-BB89-460A-A5FE-E6275E3D223C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1EF94C-9FCF-44A7-B916-C7681223D7D5}" type="pres">
      <dgm:prSet presAssocID="{5A9B2DF2-BB89-460A-A5FE-E6275E3D223C}" presName="parTransTwo" presStyleCnt="0"/>
      <dgm:spPr/>
      <dgm:t>
        <a:bodyPr/>
        <a:lstStyle/>
        <a:p>
          <a:endParaRPr lang="ru-RU"/>
        </a:p>
      </dgm:t>
    </dgm:pt>
    <dgm:pt modelId="{3D1CDA4E-94AD-4238-A6A9-496621E04AD9}" type="pres">
      <dgm:prSet presAssocID="{5A9B2DF2-BB89-460A-A5FE-E6275E3D223C}" presName="horzTwo" presStyleCnt="0"/>
      <dgm:spPr/>
      <dgm:t>
        <a:bodyPr/>
        <a:lstStyle/>
        <a:p>
          <a:endParaRPr lang="ru-RU"/>
        </a:p>
      </dgm:t>
    </dgm:pt>
    <dgm:pt modelId="{864FDF11-7F3E-41D4-9E44-858084C1BBEB}" type="pres">
      <dgm:prSet presAssocID="{9FF4369C-B371-428B-8D9A-E5F870974375}" presName="vertThree" presStyleCnt="0"/>
      <dgm:spPr/>
      <dgm:t>
        <a:bodyPr/>
        <a:lstStyle/>
        <a:p>
          <a:endParaRPr lang="ru-RU"/>
        </a:p>
      </dgm:t>
    </dgm:pt>
    <dgm:pt modelId="{369915A4-C191-4BCC-8226-36F32CFBE136}" type="pres">
      <dgm:prSet presAssocID="{9FF4369C-B371-428B-8D9A-E5F870974375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5CBECB-31BC-4640-83FF-A19B7CC069FB}" type="pres">
      <dgm:prSet presAssocID="{9FF4369C-B371-428B-8D9A-E5F870974375}" presName="horzThree" presStyleCnt="0"/>
      <dgm:spPr/>
      <dgm:t>
        <a:bodyPr/>
        <a:lstStyle/>
        <a:p>
          <a:endParaRPr lang="ru-RU"/>
        </a:p>
      </dgm:t>
    </dgm:pt>
    <dgm:pt modelId="{AE6BFD5F-FB42-4A36-86B7-6BCC8A4032A1}" type="pres">
      <dgm:prSet presAssocID="{A90B2370-065F-43A1-93AB-D6DDA06B367C}" presName="sibSpaceThree" presStyleCnt="0"/>
      <dgm:spPr/>
      <dgm:t>
        <a:bodyPr/>
        <a:lstStyle/>
        <a:p>
          <a:endParaRPr lang="ru-RU"/>
        </a:p>
      </dgm:t>
    </dgm:pt>
    <dgm:pt modelId="{DD8006CE-472E-40EA-AE33-33968C409C32}" type="pres">
      <dgm:prSet presAssocID="{27F6D861-25F8-47F3-97E8-C3C03DA09EBE}" presName="vertThree" presStyleCnt="0"/>
      <dgm:spPr/>
      <dgm:t>
        <a:bodyPr/>
        <a:lstStyle/>
        <a:p>
          <a:endParaRPr lang="ru-RU"/>
        </a:p>
      </dgm:t>
    </dgm:pt>
    <dgm:pt modelId="{D2AD0830-4653-4DD7-B0F4-C096DEB59EE7}" type="pres">
      <dgm:prSet presAssocID="{27F6D861-25F8-47F3-97E8-C3C03DA09EBE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EEEE6D-8420-415A-A763-CE246E87AFF1}" type="pres">
      <dgm:prSet presAssocID="{27F6D861-25F8-47F3-97E8-C3C03DA09EBE}" presName="horzThree" presStyleCnt="0"/>
      <dgm:spPr/>
      <dgm:t>
        <a:bodyPr/>
        <a:lstStyle/>
        <a:p>
          <a:endParaRPr lang="ru-RU"/>
        </a:p>
      </dgm:t>
    </dgm:pt>
    <dgm:pt modelId="{86C487D6-C7D6-4078-90C0-8B1371C3F1B4}" type="pres">
      <dgm:prSet presAssocID="{FAFD3293-D217-4EA3-86AD-1B75C4CE06CE}" presName="sibSpaceThree" presStyleCnt="0"/>
      <dgm:spPr/>
      <dgm:t>
        <a:bodyPr/>
        <a:lstStyle/>
        <a:p>
          <a:endParaRPr lang="ru-RU"/>
        </a:p>
      </dgm:t>
    </dgm:pt>
    <dgm:pt modelId="{DC4FA387-F07B-45EF-9240-EB16D8A1C0B0}" type="pres">
      <dgm:prSet presAssocID="{1DC9B3EB-F1DE-484A-A883-DAD0290F92C0}" presName="vertThree" presStyleCnt="0"/>
      <dgm:spPr/>
      <dgm:t>
        <a:bodyPr/>
        <a:lstStyle/>
        <a:p>
          <a:endParaRPr lang="ru-RU"/>
        </a:p>
      </dgm:t>
    </dgm:pt>
    <dgm:pt modelId="{2C1B8526-B978-4B49-A44C-7B2C16872E78}" type="pres">
      <dgm:prSet presAssocID="{1DC9B3EB-F1DE-484A-A883-DAD0290F92C0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BBD19E-3D18-4ABB-AB6B-2FE894C50565}" type="pres">
      <dgm:prSet presAssocID="{1DC9B3EB-F1DE-484A-A883-DAD0290F92C0}" presName="horzThree" presStyleCnt="0"/>
      <dgm:spPr/>
      <dgm:t>
        <a:bodyPr/>
        <a:lstStyle/>
        <a:p>
          <a:endParaRPr lang="ru-RU"/>
        </a:p>
      </dgm:t>
    </dgm:pt>
    <dgm:pt modelId="{A39B2B4D-5B1A-446E-8A7F-A4D48DC68A27}" type="pres">
      <dgm:prSet presAssocID="{6DE7596B-1AC2-42BB-8E11-3707B7B6C650}" presName="sibSpaceThree" presStyleCnt="0"/>
      <dgm:spPr/>
      <dgm:t>
        <a:bodyPr/>
        <a:lstStyle/>
        <a:p>
          <a:endParaRPr lang="ru-RU"/>
        </a:p>
      </dgm:t>
    </dgm:pt>
    <dgm:pt modelId="{D0F994DE-4C3B-4BC6-BF15-3F9FAF95D9DF}" type="pres">
      <dgm:prSet presAssocID="{E7F8A39B-1CF6-4F8F-9BAC-83E4E648D768}" presName="vertThree" presStyleCnt="0"/>
      <dgm:spPr/>
      <dgm:t>
        <a:bodyPr/>
        <a:lstStyle/>
        <a:p>
          <a:endParaRPr lang="ru-RU"/>
        </a:p>
      </dgm:t>
    </dgm:pt>
    <dgm:pt modelId="{BDBE56FF-562F-4773-997A-1F56C9A6BBFD}" type="pres">
      <dgm:prSet presAssocID="{E7F8A39B-1CF6-4F8F-9BAC-83E4E648D768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283414-8292-4F79-8E36-05AC3D7C2A71}" type="pres">
      <dgm:prSet presAssocID="{E7F8A39B-1CF6-4F8F-9BAC-83E4E648D768}" presName="horzThree" presStyleCnt="0"/>
      <dgm:spPr/>
      <dgm:t>
        <a:bodyPr/>
        <a:lstStyle/>
        <a:p>
          <a:endParaRPr lang="ru-RU"/>
        </a:p>
      </dgm:t>
    </dgm:pt>
  </dgm:ptLst>
  <dgm:cxnLst>
    <dgm:cxn modelId="{C26F31BF-4FF9-4FFE-9501-8C7ACBC02454}" type="presOf" srcId="{E7F8A39B-1CF6-4F8F-9BAC-83E4E648D768}" destId="{BDBE56FF-562F-4773-997A-1F56C9A6BBFD}" srcOrd="0" destOrd="0" presId="urn:microsoft.com/office/officeart/2005/8/layout/hierarchy4"/>
    <dgm:cxn modelId="{A37E911F-8219-4CB4-A7B4-D3786FF621D1}" type="presOf" srcId="{5A9B2DF2-BB89-460A-A5FE-E6275E3D223C}" destId="{A6E1A42B-0B99-4C78-B912-EACC2EB712A6}" srcOrd="0" destOrd="0" presId="urn:microsoft.com/office/officeart/2005/8/layout/hierarchy4"/>
    <dgm:cxn modelId="{CF6F5694-AFB4-4C95-A5C0-7969153F73F1}" type="presOf" srcId="{1DC9B3EB-F1DE-484A-A883-DAD0290F92C0}" destId="{2C1B8526-B978-4B49-A44C-7B2C16872E78}" srcOrd="0" destOrd="0" presId="urn:microsoft.com/office/officeart/2005/8/layout/hierarchy4"/>
    <dgm:cxn modelId="{AAF9821E-96AE-4EEB-A83F-5B5CFD52B01A}" type="presOf" srcId="{28EDD04F-0143-4755-9928-97760A282D00}" destId="{4BC9576F-447A-4379-95A5-63B165A3E514}" srcOrd="0" destOrd="0" presId="urn:microsoft.com/office/officeart/2005/8/layout/hierarchy4"/>
    <dgm:cxn modelId="{E44D44C4-A417-4066-8126-5CD1E10D799D}" srcId="{5A9B2DF2-BB89-460A-A5FE-E6275E3D223C}" destId="{9FF4369C-B371-428B-8D9A-E5F870974375}" srcOrd="0" destOrd="0" parTransId="{801B4DFC-1364-4603-81F7-4CCEA486B90E}" sibTransId="{A90B2370-065F-43A1-93AB-D6DDA06B367C}"/>
    <dgm:cxn modelId="{1C5B246F-C40A-4234-BAB8-EBE26A4B8E27}" srcId="{5A9B2DF2-BB89-460A-A5FE-E6275E3D223C}" destId="{E7F8A39B-1CF6-4F8F-9BAC-83E4E648D768}" srcOrd="3" destOrd="0" parTransId="{0497E97B-C4D1-4F6E-8C50-4B13A2C436BE}" sibTransId="{79D884BF-7BE8-42EE-8A8A-C492DC54FE06}"/>
    <dgm:cxn modelId="{FBFF3DBF-6CCD-4BA8-A054-1221B532DF04}" type="presOf" srcId="{9FF4369C-B371-428B-8D9A-E5F870974375}" destId="{369915A4-C191-4BCC-8226-36F32CFBE136}" srcOrd="0" destOrd="0" presId="urn:microsoft.com/office/officeart/2005/8/layout/hierarchy4"/>
    <dgm:cxn modelId="{86E39962-97F1-4A9D-8B93-DB81DAE7B64F}" srcId="{5A9B2DF2-BB89-460A-A5FE-E6275E3D223C}" destId="{27F6D861-25F8-47F3-97E8-C3C03DA09EBE}" srcOrd="1" destOrd="0" parTransId="{7BD11296-3827-4F54-85AC-9AC82EA872DE}" sibTransId="{FAFD3293-D217-4EA3-86AD-1B75C4CE06CE}"/>
    <dgm:cxn modelId="{26EE1868-CF2C-4F22-A291-D7B5A0AA2D3C}" type="presOf" srcId="{27F6D861-25F8-47F3-97E8-C3C03DA09EBE}" destId="{D2AD0830-4653-4DD7-B0F4-C096DEB59EE7}" srcOrd="0" destOrd="0" presId="urn:microsoft.com/office/officeart/2005/8/layout/hierarchy4"/>
    <dgm:cxn modelId="{042E9B07-BB74-4FC3-AFBD-C836E3B2F56E}" srcId="{28EDD04F-0143-4755-9928-97760A282D00}" destId="{E05CB223-096F-4D14-BA67-4F06893DCC61}" srcOrd="0" destOrd="0" parTransId="{D1D3E92E-3CFC-4DCC-8ADD-66764960CB70}" sibTransId="{CDE5613E-BECF-4E2B-91EE-EC00C84D9196}"/>
    <dgm:cxn modelId="{0AD88303-3277-45C6-AC02-38F8C4FB2AD8}" srcId="{5A9B2DF2-BB89-460A-A5FE-E6275E3D223C}" destId="{1DC9B3EB-F1DE-484A-A883-DAD0290F92C0}" srcOrd="2" destOrd="0" parTransId="{B82D4ED4-50BF-473D-B6B2-2AEE43CC7B55}" sibTransId="{6DE7596B-1AC2-42BB-8E11-3707B7B6C650}"/>
    <dgm:cxn modelId="{492730BA-B681-4C60-A13D-E399E3B77DE6}" srcId="{E05CB223-096F-4D14-BA67-4F06893DCC61}" destId="{5A9B2DF2-BB89-460A-A5FE-E6275E3D223C}" srcOrd="0" destOrd="0" parTransId="{FC37F770-F461-49B2-9703-42A93CEA5196}" sibTransId="{ACA690E2-83D6-460A-ABDD-CF72F7171ACE}"/>
    <dgm:cxn modelId="{066FE7E0-3EF0-4CB8-8717-1052AD999EF8}" type="presOf" srcId="{E05CB223-096F-4D14-BA67-4F06893DCC61}" destId="{2731F9F0-C4FB-42E5-A22F-90DF81F41211}" srcOrd="0" destOrd="0" presId="urn:microsoft.com/office/officeart/2005/8/layout/hierarchy4"/>
    <dgm:cxn modelId="{B5C6250A-F0AC-4190-B5FF-7043F501548F}" type="presParOf" srcId="{4BC9576F-447A-4379-95A5-63B165A3E514}" destId="{7C6540D4-A1ED-4810-A831-2805AEC45C10}" srcOrd="0" destOrd="0" presId="urn:microsoft.com/office/officeart/2005/8/layout/hierarchy4"/>
    <dgm:cxn modelId="{2092D843-A3D8-4019-AC46-01D67A76783A}" type="presParOf" srcId="{7C6540D4-A1ED-4810-A831-2805AEC45C10}" destId="{2731F9F0-C4FB-42E5-A22F-90DF81F41211}" srcOrd="0" destOrd="0" presId="urn:microsoft.com/office/officeart/2005/8/layout/hierarchy4"/>
    <dgm:cxn modelId="{06B55AA3-2E26-4BA1-B8E0-91F948E9B981}" type="presParOf" srcId="{7C6540D4-A1ED-4810-A831-2805AEC45C10}" destId="{8671755F-BF91-4C3F-AF32-4DE91B858E5D}" srcOrd="1" destOrd="0" presId="urn:microsoft.com/office/officeart/2005/8/layout/hierarchy4"/>
    <dgm:cxn modelId="{2054DCFB-F82A-434F-80C5-3BBB68F3BDDA}" type="presParOf" srcId="{7C6540D4-A1ED-4810-A831-2805AEC45C10}" destId="{DCBDC364-8487-41C5-8647-E50421D4F6D3}" srcOrd="2" destOrd="0" presId="urn:microsoft.com/office/officeart/2005/8/layout/hierarchy4"/>
    <dgm:cxn modelId="{F7517D71-66D6-4682-B9F3-E9228A1918C5}" type="presParOf" srcId="{DCBDC364-8487-41C5-8647-E50421D4F6D3}" destId="{DB4F577A-1325-49A9-A6E9-85BEDDA404EA}" srcOrd="0" destOrd="0" presId="urn:microsoft.com/office/officeart/2005/8/layout/hierarchy4"/>
    <dgm:cxn modelId="{DA31389B-E6FA-4912-95D8-C0A4AB52999F}" type="presParOf" srcId="{DB4F577A-1325-49A9-A6E9-85BEDDA404EA}" destId="{A6E1A42B-0B99-4C78-B912-EACC2EB712A6}" srcOrd="0" destOrd="0" presId="urn:microsoft.com/office/officeart/2005/8/layout/hierarchy4"/>
    <dgm:cxn modelId="{58CFD58A-2E6C-4979-A38F-7EC50A3F663A}" type="presParOf" srcId="{DB4F577A-1325-49A9-A6E9-85BEDDA404EA}" destId="{E41EF94C-9FCF-44A7-B916-C7681223D7D5}" srcOrd="1" destOrd="0" presId="urn:microsoft.com/office/officeart/2005/8/layout/hierarchy4"/>
    <dgm:cxn modelId="{C6F2C1FB-4E25-4852-BAE0-4AEAE36ECD7B}" type="presParOf" srcId="{DB4F577A-1325-49A9-A6E9-85BEDDA404EA}" destId="{3D1CDA4E-94AD-4238-A6A9-496621E04AD9}" srcOrd="2" destOrd="0" presId="urn:microsoft.com/office/officeart/2005/8/layout/hierarchy4"/>
    <dgm:cxn modelId="{9300A363-9548-4380-84D0-D8FB97BE7504}" type="presParOf" srcId="{3D1CDA4E-94AD-4238-A6A9-496621E04AD9}" destId="{864FDF11-7F3E-41D4-9E44-858084C1BBEB}" srcOrd="0" destOrd="0" presId="urn:microsoft.com/office/officeart/2005/8/layout/hierarchy4"/>
    <dgm:cxn modelId="{CC0B9CA3-5EA7-4FF9-995E-C495B0362C7C}" type="presParOf" srcId="{864FDF11-7F3E-41D4-9E44-858084C1BBEB}" destId="{369915A4-C191-4BCC-8226-36F32CFBE136}" srcOrd="0" destOrd="0" presId="urn:microsoft.com/office/officeart/2005/8/layout/hierarchy4"/>
    <dgm:cxn modelId="{C31464B9-D1B3-4B37-B79F-88B406536259}" type="presParOf" srcId="{864FDF11-7F3E-41D4-9E44-858084C1BBEB}" destId="{FA5CBECB-31BC-4640-83FF-A19B7CC069FB}" srcOrd="1" destOrd="0" presId="urn:microsoft.com/office/officeart/2005/8/layout/hierarchy4"/>
    <dgm:cxn modelId="{51F95EB2-8307-4ED1-B653-44F5D99C0192}" type="presParOf" srcId="{3D1CDA4E-94AD-4238-A6A9-496621E04AD9}" destId="{AE6BFD5F-FB42-4A36-86B7-6BCC8A4032A1}" srcOrd="1" destOrd="0" presId="urn:microsoft.com/office/officeart/2005/8/layout/hierarchy4"/>
    <dgm:cxn modelId="{E71875A7-B90F-459C-863E-90A28DBED2D8}" type="presParOf" srcId="{3D1CDA4E-94AD-4238-A6A9-496621E04AD9}" destId="{DD8006CE-472E-40EA-AE33-33968C409C32}" srcOrd="2" destOrd="0" presId="urn:microsoft.com/office/officeart/2005/8/layout/hierarchy4"/>
    <dgm:cxn modelId="{612BF482-4EC7-487C-B135-A548523AC8BE}" type="presParOf" srcId="{DD8006CE-472E-40EA-AE33-33968C409C32}" destId="{D2AD0830-4653-4DD7-B0F4-C096DEB59EE7}" srcOrd="0" destOrd="0" presId="urn:microsoft.com/office/officeart/2005/8/layout/hierarchy4"/>
    <dgm:cxn modelId="{F614C0E7-926A-4B78-AAFC-AFCE14FEA6FA}" type="presParOf" srcId="{DD8006CE-472E-40EA-AE33-33968C409C32}" destId="{11EEEE6D-8420-415A-A763-CE246E87AFF1}" srcOrd="1" destOrd="0" presId="urn:microsoft.com/office/officeart/2005/8/layout/hierarchy4"/>
    <dgm:cxn modelId="{C8B39800-277A-44FB-AF25-3C099A7E9B48}" type="presParOf" srcId="{3D1CDA4E-94AD-4238-A6A9-496621E04AD9}" destId="{86C487D6-C7D6-4078-90C0-8B1371C3F1B4}" srcOrd="3" destOrd="0" presId="urn:microsoft.com/office/officeart/2005/8/layout/hierarchy4"/>
    <dgm:cxn modelId="{DAE4EF5B-A7F7-4D8A-BB80-E877EE316FAE}" type="presParOf" srcId="{3D1CDA4E-94AD-4238-A6A9-496621E04AD9}" destId="{DC4FA387-F07B-45EF-9240-EB16D8A1C0B0}" srcOrd="4" destOrd="0" presId="urn:microsoft.com/office/officeart/2005/8/layout/hierarchy4"/>
    <dgm:cxn modelId="{4736666E-5C55-451D-8FD1-9231685FD1E9}" type="presParOf" srcId="{DC4FA387-F07B-45EF-9240-EB16D8A1C0B0}" destId="{2C1B8526-B978-4B49-A44C-7B2C16872E78}" srcOrd="0" destOrd="0" presId="urn:microsoft.com/office/officeart/2005/8/layout/hierarchy4"/>
    <dgm:cxn modelId="{8F0B667E-195B-4A98-8B17-24EA1E608692}" type="presParOf" srcId="{DC4FA387-F07B-45EF-9240-EB16D8A1C0B0}" destId="{AABBD19E-3D18-4ABB-AB6B-2FE894C50565}" srcOrd="1" destOrd="0" presId="urn:microsoft.com/office/officeart/2005/8/layout/hierarchy4"/>
    <dgm:cxn modelId="{DD3B3628-0708-4438-91A0-0F2A488BA011}" type="presParOf" srcId="{3D1CDA4E-94AD-4238-A6A9-496621E04AD9}" destId="{A39B2B4D-5B1A-446E-8A7F-A4D48DC68A27}" srcOrd="5" destOrd="0" presId="urn:microsoft.com/office/officeart/2005/8/layout/hierarchy4"/>
    <dgm:cxn modelId="{B17D0F73-18F4-49AE-A385-9AFA9A5E42D8}" type="presParOf" srcId="{3D1CDA4E-94AD-4238-A6A9-496621E04AD9}" destId="{D0F994DE-4C3B-4BC6-BF15-3F9FAF95D9DF}" srcOrd="6" destOrd="0" presId="urn:microsoft.com/office/officeart/2005/8/layout/hierarchy4"/>
    <dgm:cxn modelId="{89071CC0-7505-4D59-BB36-E6DB597E13C9}" type="presParOf" srcId="{D0F994DE-4C3B-4BC6-BF15-3F9FAF95D9DF}" destId="{BDBE56FF-562F-4773-997A-1F56C9A6BBFD}" srcOrd="0" destOrd="0" presId="urn:microsoft.com/office/officeart/2005/8/layout/hierarchy4"/>
    <dgm:cxn modelId="{2EB071B2-3256-4CA2-9E08-B11326546314}" type="presParOf" srcId="{D0F994DE-4C3B-4BC6-BF15-3F9FAF95D9DF}" destId="{51283414-8292-4F79-8E36-05AC3D7C2A7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692C95-C735-4A02-923A-38EA313A701E}" type="doc">
      <dgm:prSet loTypeId="urn:microsoft.com/office/officeart/2005/8/layout/cycle4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B72F675-7365-4E50-8623-966E9FFF58B5}">
      <dgm:prSet phldrT="[Текст]" custT="1"/>
      <dgm:spPr/>
      <dgm:t>
        <a:bodyPr/>
        <a:lstStyle/>
        <a:p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CCEAC6F-600D-4A95-B875-10141275B8B8}" type="parTrans" cxnId="{11C6286A-F7F6-43A2-B858-66E2C2DF7977}">
      <dgm:prSet/>
      <dgm:spPr/>
      <dgm:t>
        <a:bodyPr/>
        <a:lstStyle/>
        <a:p>
          <a:endParaRPr lang="ru-RU"/>
        </a:p>
      </dgm:t>
    </dgm:pt>
    <dgm:pt modelId="{7433E058-5027-4444-9544-39D8EDB9C933}" type="sibTrans" cxnId="{11C6286A-F7F6-43A2-B858-66E2C2DF7977}">
      <dgm:prSet/>
      <dgm:spPr/>
      <dgm:t>
        <a:bodyPr/>
        <a:lstStyle/>
        <a:p>
          <a:endParaRPr lang="ru-RU"/>
        </a:p>
      </dgm:t>
    </dgm:pt>
    <dgm:pt modelId="{AFA8B233-53C7-455D-8E41-FCE9E8B3596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 чем этот фильм?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4C2C36C-22D1-49F9-A317-0B238278E443}" type="parTrans" cxnId="{0E0E32E8-5165-4D1D-A84E-C27D76563FD1}">
      <dgm:prSet/>
      <dgm:spPr/>
      <dgm:t>
        <a:bodyPr/>
        <a:lstStyle/>
        <a:p>
          <a:endParaRPr lang="ru-RU"/>
        </a:p>
      </dgm:t>
    </dgm:pt>
    <dgm:pt modelId="{F9DE71DF-7CFC-4AA0-912B-938424947001}" type="sibTrans" cxnId="{0E0E32E8-5165-4D1D-A84E-C27D76563FD1}">
      <dgm:prSet/>
      <dgm:spPr/>
      <dgm:t>
        <a:bodyPr/>
        <a:lstStyle/>
        <a:p>
          <a:endParaRPr lang="ru-RU"/>
        </a:p>
      </dgm:t>
    </dgm:pt>
    <dgm:pt modelId="{3DC22C74-5763-4E1F-8FE2-43E3353C6976}">
      <dgm:prSet phldrT="[Текст]" custT="1"/>
      <dgm:spPr/>
      <dgm:t>
        <a:bodyPr/>
        <a:lstStyle/>
        <a:p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348EE8E-25CC-41F6-8DD2-75C91C161FF9}" type="parTrans" cxnId="{C2B309F7-A050-47B5-89CB-14DF957931E8}">
      <dgm:prSet/>
      <dgm:spPr/>
      <dgm:t>
        <a:bodyPr/>
        <a:lstStyle/>
        <a:p>
          <a:endParaRPr lang="ru-RU"/>
        </a:p>
      </dgm:t>
    </dgm:pt>
    <dgm:pt modelId="{1975A434-6CC7-4614-AAA6-DD99D0987620}" type="sibTrans" cxnId="{C2B309F7-A050-47B5-89CB-14DF957931E8}">
      <dgm:prSet/>
      <dgm:spPr/>
      <dgm:t>
        <a:bodyPr/>
        <a:lstStyle/>
        <a:p>
          <a:endParaRPr lang="ru-RU"/>
        </a:p>
      </dgm:t>
    </dgm:pt>
    <dgm:pt modelId="{C64A79FB-F89C-47C4-A1B9-10BA3AB78A39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Герои этого фильма могли бы повести себя иначе или их поведение – единственно возможное?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138CAE7-BD9D-4CCA-9682-3E5F3272E9C7}" type="parTrans" cxnId="{343D461F-629F-47A2-827E-1ED635E917DB}">
      <dgm:prSet/>
      <dgm:spPr/>
      <dgm:t>
        <a:bodyPr/>
        <a:lstStyle/>
        <a:p>
          <a:endParaRPr lang="ru-RU"/>
        </a:p>
      </dgm:t>
    </dgm:pt>
    <dgm:pt modelId="{DFB7EF7F-4A20-49E6-9723-9B6863A3A400}" type="sibTrans" cxnId="{343D461F-629F-47A2-827E-1ED635E917DB}">
      <dgm:prSet/>
      <dgm:spPr/>
      <dgm:t>
        <a:bodyPr/>
        <a:lstStyle/>
        <a:p>
          <a:endParaRPr lang="ru-RU"/>
        </a:p>
      </dgm:t>
    </dgm:pt>
    <dgm:pt modelId="{8041BE6E-1DEA-4EF0-A09C-5AA9213D9279}">
      <dgm:prSet phldrT="[Текст]" custT="1"/>
      <dgm:spPr/>
      <dgm:t>
        <a:bodyPr/>
        <a:lstStyle/>
        <a:p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1FA7791-7A8D-47D3-A535-0F5E252AD55F}" type="parTrans" cxnId="{1ACDC6B7-24C3-41C4-9870-3295308A2595}">
      <dgm:prSet/>
      <dgm:spPr/>
      <dgm:t>
        <a:bodyPr/>
        <a:lstStyle/>
        <a:p>
          <a:endParaRPr lang="ru-RU"/>
        </a:p>
      </dgm:t>
    </dgm:pt>
    <dgm:pt modelId="{72A2E40A-1D51-4963-997C-256467AD5ADA}" type="sibTrans" cxnId="{1ACDC6B7-24C3-41C4-9870-3295308A2595}">
      <dgm:prSet/>
      <dgm:spPr/>
      <dgm:t>
        <a:bodyPr/>
        <a:lstStyle/>
        <a:p>
          <a:endParaRPr lang="ru-RU"/>
        </a:p>
      </dgm:t>
    </dgm:pt>
    <dgm:pt modelId="{6BC63435-D5D7-4EFD-9B35-8ADE6F6ED42F}">
      <dgm:prSet phldrT="[Текст]" custT="1"/>
      <dgm:spPr/>
      <dgm:t>
        <a:bodyPr/>
        <a:lstStyle/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97A971A-36D8-42D2-89E1-4C2F16C68677}" type="parTrans" cxnId="{6860F977-3067-4741-94A2-4223E16D78CA}">
      <dgm:prSet/>
      <dgm:spPr/>
      <dgm:t>
        <a:bodyPr/>
        <a:lstStyle/>
        <a:p>
          <a:endParaRPr lang="ru-RU"/>
        </a:p>
      </dgm:t>
    </dgm:pt>
    <dgm:pt modelId="{96CAE0F9-B9BD-4848-94CD-124C5FA9664A}" type="sibTrans" cxnId="{6860F977-3067-4741-94A2-4223E16D78CA}">
      <dgm:prSet/>
      <dgm:spPr/>
      <dgm:t>
        <a:bodyPr/>
        <a:lstStyle/>
        <a:p>
          <a:endParaRPr lang="ru-RU"/>
        </a:p>
      </dgm:t>
    </dgm:pt>
    <dgm:pt modelId="{3354F09D-5579-4EF6-9C9E-187633377E6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 статистике …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38C1BEE-E0C4-428D-84E8-EA6DE71396FE}" type="parTrans" cxnId="{B2945A90-B376-4C9D-97D1-8C23E7CEBD60}">
      <dgm:prSet/>
      <dgm:spPr/>
      <dgm:t>
        <a:bodyPr/>
        <a:lstStyle/>
        <a:p>
          <a:endParaRPr lang="ru-RU"/>
        </a:p>
      </dgm:t>
    </dgm:pt>
    <dgm:pt modelId="{A5DA7582-99A4-4BFE-B70F-6DB596A82696}" type="sibTrans" cxnId="{B2945A90-B376-4C9D-97D1-8C23E7CEBD60}">
      <dgm:prSet/>
      <dgm:spPr/>
      <dgm:t>
        <a:bodyPr/>
        <a:lstStyle/>
        <a:p>
          <a:endParaRPr lang="ru-RU"/>
        </a:p>
      </dgm:t>
    </dgm:pt>
    <dgm:pt modelId="{07155D70-FAA0-4756-A7E9-4305838BE5E7}">
      <dgm:prSet/>
      <dgm:spPr/>
      <dgm:t>
        <a:bodyPr/>
        <a:lstStyle/>
        <a:p>
          <a:endParaRPr lang="ru-RU" dirty="0"/>
        </a:p>
      </dgm:t>
    </dgm:pt>
    <dgm:pt modelId="{5860B9EE-D1D4-4DF9-A741-255BE49DABA8}" type="parTrans" cxnId="{7A310833-9683-44D5-8B06-FB3CF82A209C}">
      <dgm:prSet/>
      <dgm:spPr/>
      <dgm:t>
        <a:bodyPr/>
        <a:lstStyle/>
        <a:p>
          <a:endParaRPr lang="ru-RU"/>
        </a:p>
      </dgm:t>
    </dgm:pt>
    <dgm:pt modelId="{8A7B0694-0ED3-4158-A526-E20ABD88DAB6}" type="sibTrans" cxnId="{7A310833-9683-44D5-8B06-FB3CF82A209C}">
      <dgm:prSet/>
      <dgm:spPr/>
      <dgm:t>
        <a:bodyPr/>
        <a:lstStyle/>
        <a:p>
          <a:endParaRPr lang="ru-RU"/>
        </a:p>
      </dgm:t>
    </dgm:pt>
    <dgm:pt modelId="{B9AD09AB-F412-458F-A371-758A2CBBFB0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Согласно исследованиям….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9AE0CA5-1A24-473A-B9A0-B6CD3BB3A6C0}" type="parTrans" cxnId="{C0214239-8D35-4E49-8EA4-DED252838FB6}">
      <dgm:prSet/>
      <dgm:spPr/>
      <dgm:t>
        <a:bodyPr/>
        <a:lstStyle/>
        <a:p>
          <a:endParaRPr lang="ru-RU"/>
        </a:p>
      </dgm:t>
    </dgm:pt>
    <dgm:pt modelId="{916C1DE7-A81B-4452-8790-5E7F59635BA1}" type="sibTrans" cxnId="{C0214239-8D35-4E49-8EA4-DED252838FB6}">
      <dgm:prSet/>
      <dgm:spPr/>
      <dgm:t>
        <a:bodyPr/>
        <a:lstStyle/>
        <a:p>
          <a:endParaRPr lang="ru-RU"/>
        </a:p>
      </dgm:t>
    </dgm:pt>
    <dgm:pt modelId="{932AE2CA-DCF4-4C7A-A170-1C84ECDB406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Недавно я узнал…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C468041-8C19-45FC-875C-747E999FC9BC}" type="parTrans" cxnId="{52BA0D88-EAC1-40F2-85BB-68C817F0AF28}">
      <dgm:prSet/>
      <dgm:spPr/>
      <dgm:t>
        <a:bodyPr/>
        <a:lstStyle/>
        <a:p>
          <a:endParaRPr lang="ru-RU"/>
        </a:p>
      </dgm:t>
    </dgm:pt>
    <dgm:pt modelId="{4986B0DD-6BAA-4498-85A5-AA0178FCE39A}" type="sibTrans" cxnId="{52BA0D88-EAC1-40F2-85BB-68C817F0AF28}">
      <dgm:prSet/>
      <dgm:spPr/>
      <dgm:t>
        <a:bodyPr/>
        <a:lstStyle/>
        <a:p>
          <a:endParaRPr lang="ru-RU"/>
        </a:p>
      </dgm:t>
    </dgm:pt>
    <dgm:pt modelId="{B71F79F6-9FD3-4117-A32F-D4F2BECC206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Какие чувства вызвал?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D1C9DBF-CFDF-42C2-AFD2-8440E5C5218D}" type="parTrans" cxnId="{6A764BB2-171F-4967-BE3B-A7E9BBCAA8E2}">
      <dgm:prSet/>
      <dgm:spPr/>
      <dgm:t>
        <a:bodyPr/>
        <a:lstStyle/>
        <a:p>
          <a:endParaRPr lang="ru-RU"/>
        </a:p>
      </dgm:t>
    </dgm:pt>
    <dgm:pt modelId="{6BBC536A-81C9-4211-8525-46D1D071C720}" type="sibTrans" cxnId="{6A764BB2-171F-4967-BE3B-A7E9BBCAA8E2}">
      <dgm:prSet/>
      <dgm:spPr/>
      <dgm:t>
        <a:bodyPr/>
        <a:lstStyle/>
        <a:p>
          <a:endParaRPr lang="ru-RU"/>
        </a:p>
      </dgm:t>
    </dgm:pt>
    <dgm:pt modelId="{35DE321E-99DF-4F3A-B1B2-64DD83284A4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Что хотели показать авторы фильма?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F7C3006-A615-4E3A-979D-A294E403F595}" type="parTrans" cxnId="{5F77F355-FA5D-4921-9F68-0D113CDE1521}">
      <dgm:prSet/>
      <dgm:spPr/>
      <dgm:t>
        <a:bodyPr/>
        <a:lstStyle/>
        <a:p>
          <a:endParaRPr lang="ru-RU"/>
        </a:p>
      </dgm:t>
    </dgm:pt>
    <dgm:pt modelId="{8654C46A-3C79-4082-97C4-6BBD8874F563}" type="sibTrans" cxnId="{5F77F355-FA5D-4921-9F68-0D113CDE1521}">
      <dgm:prSet/>
      <dgm:spPr/>
      <dgm:t>
        <a:bodyPr/>
        <a:lstStyle/>
        <a:p>
          <a:endParaRPr lang="ru-RU"/>
        </a:p>
      </dgm:t>
    </dgm:pt>
    <dgm:pt modelId="{BC24A2C0-F883-42E1-BF60-86C8640DBE3D}">
      <dgm:prSet/>
      <dgm:spPr/>
      <dgm:t>
        <a:bodyPr/>
        <a:lstStyle/>
        <a:p>
          <a:endParaRPr lang="ru-RU" dirty="0"/>
        </a:p>
      </dgm:t>
    </dgm:pt>
    <dgm:pt modelId="{C1839B3A-8B86-4356-B60C-0BC9BEE4D5CC}" type="parTrans" cxnId="{5AB4009D-094D-4EE8-8419-B0DF654DE462}">
      <dgm:prSet/>
      <dgm:spPr/>
      <dgm:t>
        <a:bodyPr/>
        <a:lstStyle/>
        <a:p>
          <a:endParaRPr lang="ru-RU"/>
        </a:p>
      </dgm:t>
    </dgm:pt>
    <dgm:pt modelId="{1F68AADE-79E1-40D0-BFD9-326BBA1C2DFD}" type="sibTrans" cxnId="{5AB4009D-094D-4EE8-8419-B0DF654DE462}">
      <dgm:prSet/>
      <dgm:spPr/>
      <dgm:t>
        <a:bodyPr/>
        <a:lstStyle/>
        <a:p>
          <a:endParaRPr lang="ru-RU"/>
        </a:p>
      </dgm:t>
    </dgm:pt>
    <dgm:pt modelId="{4ADADDD5-4AE9-4BC5-AAE8-877217691F11}">
      <dgm:prSet phldrT="[Текст]" custT="1"/>
      <dgm:spPr/>
      <dgm:t>
        <a:bodyPr/>
        <a:lstStyle/>
        <a:p>
          <a:pPr marL="0" indent="0"/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7E7C4D6-E7E6-46B4-8B13-ABFD0E89CB23}" type="sibTrans" cxnId="{88C65263-6C80-47DC-A6CD-A1AC532A09E3}">
      <dgm:prSet/>
      <dgm:spPr/>
      <dgm:t>
        <a:bodyPr/>
        <a:lstStyle/>
        <a:p>
          <a:endParaRPr lang="ru-RU"/>
        </a:p>
      </dgm:t>
    </dgm:pt>
    <dgm:pt modelId="{745F2EB5-A4FB-4F31-B850-8127830EA6FD}" type="parTrans" cxnId="{88C65263-6C80-47DC-A6CD-A1AC532A09E3}">
      <dgm:prSet/>
      <dgm:spPr/>
      <dgm:t>
        <a:bodyPr/>
        <a:lstStyle/>
        <a:p>
          <a:endParaRPr lang="ru-RU"/>
        </a:p>
      </dgm:t>
    </dgm:pt>
    <dgm:pt modelId="{FA60C45B-2B60-44C9-954E-8AB712D41DEF}" type="pres">
      <dgm:prSet presAssocID="{3F692C95-C735-4A02-923A-38EA313A701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30375-AA6E-446B-A4FC-D930F241447E}" type="pres">
      <dgm:prSet presAssocID="{3F692C95-C735-4A02-923A-38EA313A701E}" presName="children" presStyleCnt="0"/>
      <dgm:spPr/>
      <dgm:t>
        <a:bodyPr/>
        <a:lstStyle/>
        <a:p>
          <a:endParaRPr lang="ru-RU"/>
        </a:p>
      </dgm:t>
    </dgm:pt>
    <dgm:pt modelId="{F6A2530A-496E-4420-A74D-4D735EF1A70E}" type="pres">
      <dgm:prSet presAssocID="{3F692C95-C735-4A02-923A-38EA313A701E}" presName="child1group" presStyleCnt="0"/>
      <dgm:spPr/>
      <dgm:t>
        <a:bodyPr/>
        <a:lstStyle/>
        <a:p>
          <a:endParaRPr lang="ru-RU"/>
        </a:p>
      </dgm:t>
    </dgm:pt>
    <dgm:pt modelId="{C4765FC7-B35D-43EA-BA7B-B4241861C0FA}" type="pres">
      <dgm:prSet presAssocID="{3F692C95-C735-4A02-923A-38EA313A701E}" presName="child1" presStyleLbl="bgAcc1" presStyleIdx="0" presStyleCnt="4" custScaleX="139201"/>
      <dgm:spPr/>
      <dgm:t>
        <a:bodyPr/>
        <a:lstStyle/>
        <a:p>
          <a:endParaRPr lang="ru-RU"/>
        </a:p>
      </dgm:t>
    </dgm:pt>
    <dgm:pt modelId="{513BB384-F88F-43E7-8775-0C9B159FBFFE}" type="pres">
      <dgm:prSet presAssocID="{3F692C95-C735-4A02-923A-38EA313A701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97881-59AC-4FB2-8B7C-6A8FA17D5DEA}" type="pres">
      <dgm:prSet presAssocID="{3F692C95-C735-4A02-923A-38EA313A701E}" presName="child2group" presStyleCnt="0"/>
      <dgm:spPr/>
      <dgm:t>
        <a:bodyPr/>
        <a:lstStyle/>
        <a:p>
          <a:endParaRPr lang="ru-RU"/>
        </a:p>
      </dgm:t>
    </dgm:pt>
    <dgm:pt modelId="{CABBBFC5-113C-4256-9C88-0C366B3C664F}" type="pres">
      <dgm:prSet presAssocID="{3F692C95-C735-4A02-923A-38EA313A701E}" presName="child2" presStyleLbl="bgAcc1" presStyleIdx="1" presStyleCnt="4"/>
      <dgm:spPr/>
      <dgm:t>
        <a:bodyPr/>
        <a:lstStyle/>
        <a:p>
          <a:endParaRPr lang="ru-RU"/>
        </a:p>
      </dgm:t>
    </dgm:pt>
    <dgm:pt modelId="{9610B092-1034-4C28-B48E-E401B1D02673}" type="pres">
      <dgm:prSet presAssocID="{3F692C95-C735-4A02-923A-38EA313A701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CF383-2A25-4BBF-9C53-1CD0C35AE3DF}" type="pres">
      <dgm:prSet presAssocID="{3F692C95-C735-4A02-923A-38EA313A701E}" presName="child3group" presStyleCnt="0"/>
      <dgm:spPr/>
      <dgm:t>
        <a:bodyPr/>
        <a:lstStyle/>
        <a:p>
          <a:endParaRPr lang="ru-RU"/>
        </a:p>
      </dgm:t>
    </dgm:pt>
    <dgm:pt modelId="{9E594FE5-CA6E-4EEA-BA30-BF1E735CBF5A}" type="pres">
      <dgm:prSet presAssocID="{3F692C95-C735-4A02-923A-38EA313A701E}" presName="child3" presStyleLbl="bgAcc1" presStyleIdx="2" presStyleCnt="4" custScaleX="140630" custLinFactNeighborX="41764" custLinFactNeighborY="0"/>
      <dgm:spPr/>
      <dgm:t>
        <a:bodyPr/>
        <a:lstStyle/>
        <a:p>
          <a:endParaRPr lang="ru-RU"/>
        </a:p>
      </dgm:t>
    </dgm:pt>
    <dgm:pt modelId="{A7C3271F-1CBD-4C84-A9C9-EE3F6E813F04}" type="pres">
      <dgm:prSet presAssocID="{3F692C95-C735-4A02-923A-38EA313A701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CB518-7638-4755-857F-8B27F4A7A40A}" type="pres">
      <dgm:prSet presAssocID="{3F692C95-C735-4A02-923A-38EA313A701E}" presName="child4group" presStyleCnt="0"/>
      <dgm:spPr/>
      <dgm:t>
        <a:bodyPr/>
        <a:lstStyle/>
        <a:p>
          <a:endParaRPr lang="ru-RU"/>
        </a:p>
      </dgm:t>
    </dgm:pt>
    <dgm:pt modelId="{964E4D3B-0D03-467F-8E80-90F76A14C94D}" type="pres">
      <dgm:prSet presAssocID="{3F692C95-C735-4A02-923A-38EA313A701E}" presName="child4" presStyleLbl="bgAcc1" presStyleIdx="3" presStyleCnt="4" custScaleX="143905" custLinFactNeighborX="-692" custLinFactNeighborY="-2759"/>
      <dgm:spPr/>
      <dgm:t>
        <a:bodyPr/>
        <a:lstStyle/>
        <a:p>
          <a:endParaRPr lang="ru-RU"/>
        </a:p>
      </dgm:t>
    </dgm:pt>
    <dgm:pt modelId="{9C51E96B-82A0-4844-9F75-D3F562B9D974}" type="pres">
      <dgm:prSet presAssocID="{3F692C95-C735-4A02-923A-38EA313A701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2A5E7-0DC3-4911-A942-140BEC7C5E90}" type="pres">
      <dgm:prSet presAssocID="{3F692C95-C735-4A02-923A-38EA313A701E}" presName="childPlaceholder" presStyleCnt="0"/>
      <dgm:spPr/>
      <dgm:t>
        <a:bodyPr/>
        <a:lstStyle/>
        <a:p>
          <a:endParaRPr lang="ru-RU"/>
        </a:p>
      </dgm:t>
    </dgm:pt>
    <dgm:pt modelId="{4547C5CF-BB31-4704-B673-5813C4F6392F}" type="pres">
      <dgm:prSet presAssocID="{3F692C95-C735-4A02-923A-38EA313A701E}" presName="circle" presStyleCnt="0"/>
      <dgm:spPr/>
      <dgm:t>
        <a:bodyPr/>
        <a:lstStyle/>
        <a:p>
          <a:endParaRPr lang="ru-RU"/>
        </a:p>
      </dgm:t>
    </dgm:pt>
    <dgm:pt modelId="{2E6FF121-0A44-43EF-9407-F20F0F4E69FB}" type="pres">
      <dgm:prSet presAssocID="{3F692C95-C735-4A02-923A-38EA313A701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59DAC-5215-4F6C-9EAD-84DF5E8D2D40}" type="pres">
      <dgm:prSet presAssocID="{3F692C95-C735-4A02-923A-38EA313A701E}" presName="quadrant2" presStyleLbl="node1" presStyleIdx="1" presStyleCnt="4" custScaleX="987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7F105-8261-4A2F-9A86-25FA6ABAA094}" type="pres">
      <dgm:prSet presAssocID="{3F692C95-C735-4A02-923A-38EA313A701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F2ABC-72B7-4E29-B0CD-A70714FB68D8}" type="pres">
      <dgm:prSet presAssocID="{3F692C95-C735-4A02-923A-38EA313A701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AF60E-2B31-4E39-8EC6-B1ED78B7CBA2}" type="pres">
      <dgm:prSet presAssocID="{3F692C95-C735-4A02-923A-38EA313A701E}" presName="quadrantPlaceholder" presStyleCnt="0"/>
      <dgm:spPr/>
      <dgm:t>
        <a:bodyPr/>
        <a:lstStyle/>
        <a:p>
          <a:endParaRPr lang="ru-RU"/>
        </a:p>
      </dgm:t>
    </dgm:pt>
    <dgm:pt modelId="{86BD4D79-1DB2-4FDC-9C55-3AEB530AC85E}" type="pres">
      <dgm:prSet presAssocID="{3F692C95-C735-4A02-923A-38EA313A701E}" presName="center1" presStyleLbl="fgShp" presStyleIdx="0" presStyleCnt="2" custFlipHor="1" custScaleX="9508" custScaleY="6070"/>
      <dgm:spPr/>
      <dgm:t>
        <a:bodyPr/>
        <a:lstStyle/>
        <a:p>
          <a:endParaRPr lang="ru-RU"/>
        </a:p>
      </dgm:t>
    </dgm:pt>
    <dgm:pt modelId="{968240BD-BB08-484A-8DF0-94D7360E744F}" type="pres">
      <dgm:prSet presAssocID="{3F692C95-C735-4A02-923A-38EA313A701E}" presName="center2" presStyleLbl="fgShp" presStyleIdx="1" presStyleCnt="2" custFlipVert="1" custScaleX="9508" custScaleY="6070"/>
      <dgm:spPr/>
      <dgm:t>
        <a:bodyPr/>
        <a:lstStyle/>
        <a:p>
          <a:endParaRPr lang="ru-RU"/>
        </a:p>
      </dgm:t>
    </dgm:pt>
  </dgm:ptLst>
  <dgm:cxnLst>
    <dgm:cxn modelId="{991726CB-9D85-42C5-8DBA-09BFE11BDE1E}" type="presOf" srcId="{C64A79FB-F89C-47C4-A1B9-10BA3AB78A39}" destId="{9610B092-1034-4C28-B48E-E401B1D02673}" srcOrd="1" destOrd="0" presId="urn:microsoft.com/office/officeart/2005/8/layout/cycle4"/>
    <dgm:cxn modelId="{C2773BF6-DAD7-4294-99FD-4619332FACFD}" type="presOf" srcId="{8041BE6E-1DEA-4EF0-A09C-5AA9213D9279}" destId="{4C87F105-8261-4A2F-9A86-25FA6ABAA094}" srcOrd="0" destOrd="0" presId="urn:microsoft.com/office/officeart/2005/8/layout/cycle4"/>
    <dgm:cxn modelId="{6BBBDA6F-DF21-4162-A970-5756B3A4A58B}" type="presOf" srcId="{932AE2CA-DCF4-4C7A-A170-1C84ECDB406B}" destId="{964E4D3B-0D03-467F-8E80-90F76A14C94D}" srcOrd="0" destOrd="2" presId="urn:microsoft.com/office/officeart/2005/8/layout/cycle4"/>
    <dgm:cxn modelId="{0E0E32E8-5165-4D1D-A84E-C27D76563FD1}" srcId="{9B72F675-7365-4E50-8623-966E9FFF58B5}" destId="{AFA8B233-53C7-455D-8E41-FCE9E8B3596C}" srcOrd="0" destOrd="0" parTransId="{C4C2C36C-22D1-49F9-A317-0B238278E443}" sibTransId="{F9DE71DF-7CFC-4AA0-912B-938424947001}"/>
    <dgm:cxn modelId="{0CFC5952-341B-4C6F-AB8F-F59320494300}" type="presOf" srcId="{9B72F675-7365-4E50-8623-966E9FFF58B5}" destId="{2E6FF121-0A44-43EF-9407-F20F0F4E69FB}" srcOrd="0" destOrd="0" presId="urn:microsoft.com/office/officeart/2005/8/layout/cycle4"/>
    <dgm:cxn modelId="{7A310833-9683-44D5-8B06-FB3CF82A209C}" srcId="{3F692C95-C735-4A02-923A-38EA313A701E}" destId="{07155D70-FAA0-4756-A7E9-4305838BE5E7}" srcOrd="4" destOrd="0" parTransId="{5860B9EE-D1D4-4DF9-A741-255BE49DABA8}" sibTransId="{8A7B0694-0ED3-4158-A526-E20ABD88DAB6}"/>
    <dgm:cxn modelId="{84DCA5CA-DFF3-4AB7-B88D-8E080BB73FB8}" type="presOf" srcId="{AFA8B233-53C7-455D-8E41-FCE9E8B3596C}" destId="{513BB384-F88F-43E7-8775-0C9B159FBFFE}" srcOrd="1" destOrd="0" presId="urn:microsoft.com/office/officeart/2005/8/layout/cycle4"/>
    <dgm:cxn modelId="{C62B2015-DFA0-4646-82D6-0A626B4054EF}" type="presOf" srcId="{3F692C95-C735-4A02-923A-38EA313A701E}" destId="{FA60C45B-2B60-44C9-954E-8AB712D41DEF}" srcOrd="0" destOrd="0" presId="urn:microsoft.com/office/officeart/2005/8/layout/cycle4"/>
    <dgm:cxn modelId="{17C14650-65AD-4298-BF39-1B7E3BCCCC8C}" type="presOf" srcId="{AFA8B233-53C7-455D-8E41-FCE9E8B3596C}" destId="{C4765FC7-B35D-43EA-BA7B-B4241861C0FA}" srcOrd="0" destOrd="0" presId="urn:microsoft.com/office/officeart/2005/8/layout/cycle4"/>
    <dgm:cxn modelId="{6A764BB2-171F-4967-BE3B-A7E9BBCAA8E2}" srcId="{9B72F675-7365-4E50-8623-966E9FFF58B5}" destId="{B71F79F6-9FD3-4117-A32F-D4F2BECC206A}" srcOrd="1" destOrd="0" parTransId="{BD1C9DBF-CFDF-42C2-AFD2-8440E5C5218D}" sibTransId="{6BBC536A-81C9-4211-8525-46D1D071C720}"/>
    <dgm:cxn modelId="{7B52B57C-14FD-4843-810B-75CBEF6918BB}" type="presOf" srcId="{3354F09D-5579-4EF6-9C9E-187633377E64}" destId="{9C51E96B-82A0-4844-9F75-D3F562B9D974}" srcOrd="1" destOrd="0" presId="urn:microsoft.com/office/officeart/2005/8/layout/cycle4"/>
    <dgm:cxn modelId="{52BA0D88-EAC1-40F2-85BB-68C817F0AF28}" srcId="{4ADADDD5-4AE9-4BC5-AAE8-877217691F11}" destId="{932AE2CA-DCF4-4C7A-A170-1C84ECDB406B}" srcOrd="2" destOrd="0" parTransId="{9C468041-8C19-45FC-875C-747E999FC9BC}" sibTransId="{4986B0DD-6BAA-4498-85A5-AA0178FCE39A}"/>
    <dgm:cxn modelId="{4AC9B168-D0F3-4780-A721-79C6EE925A4A}" type="presOf" srcId="{B71F79F6-9FD3-4117-A32F-D4F2BECC206A}" destId="{C4765FC7-B35D-43EA-BA7B-B4241861C0FA}" srcOrd="0" destOrd="1" presId="urn:microsoft.com/office/officeart/2005/8/layout/cycle4"/>
    <dgm:cxn modelId="{47C6AE70-5877-455B-8831-E840EBB83A9C}" type="presOf" srcId="{B9AD09AB-F412-458F-A371-758A2CBBFB0C}" destId="{964E4D3B-0D03-467F-8E80-90F76A14C94D}" srcOrd="0" destOrd="1" presId="urn:microsoft.com/office/officeart/2005/8/layout/cycle4"/>
    <dgm:cxn modelId="{A0B6F047-1D14-48AD-89CB-AE2E48D4C62B}" type="presOf" srcId="{932AE2CA-DCF4-4C7A-A170-1C84ECDB406B}" destId="{9C51E96B-82A0-4844-9F75-D3F562B9D974}" srcOrd="1" destOrd="2" presId="urn:microsoft.com/office/officeart/2005/8/layout/cycle4"/>
    <dgm:cxn modelId="{5AB4009D-094D-4EE8-8419-B0DF654DE462}" srcId="{3F692C95-C735-4A02-923A-38EA313A701E}" destId="{BC24A2C0-F883-42E1-BF60-86C8640DBE3D}" srcOrd="5" destOrd="0" parTransId="{C1839B3A-8B86-4356-B60C-0BC9BEE4D5CC}" sibTransId="{1F68AADE-79E1-40D0-BFD9-326BBA1C2DFD}"/>
    <dgm:cxn modelId="{49A0EA3E-840E-4AC0-86D1-31803C4D38CF}" type="presOf" srcId="{4ADADDD5-4AE9-4BC5-AAE8-877217691F11}" destId="{FD2F2ABC-72B7-4E29-B0CD-A70714FB68D8}" srcOrd="0" destOrd="0" presId="urn:microsoft.com/office/officeart/2005/8/layout/cycle4"/>
    <dgm:cxn modelId="{45277FF0-A5C0-4239-B122-136EE89A9DBE}" type="presOf" srcId="{35DE321E-99DF-4F3A-B1B2-64DD83284A48}" destId="{513BB384-F88F-43E7-8775-0C9B159FBFFE}" srcOrd="1" destOrd="2" presId="urn:microsoft.com/office/officeart/2005/8/layout/cycle4"/>
    <dgm:cxn modelId="{CD98A853-90E8-4814-A342-6DBDE6E9637D}" type="presOf" srcId="{C64A79FB-F89C-47C4-A1B9-10BA3AB78A39}" destId="{CABBBFC5-113C-4256-9C88-0C366B3C664F}" srcOrd="0" destOrd="0" presId="urn:microsoft.com/office/officeart/2005/8/layout/cycle4"/>
    <dgm:cxn modelId="{1ACDC6B7-24C3-41C4-9870-3295308A2595}" srcId="{3F692C95-C735-4A02-923A-38EA313A701E}" destId="{8041BE6E-1DEA-4EF0-A09C-5AA9213D9279}" srcOrd="2" destOrd="0" parTransId="{91FA7791-7A8D-47D3-A535-0F5E252AD55F}" sibTransId="{72A2E40A-1D51-4963-997C-256467AD5ADA}"/>
    <dgm:cxn modelId="{AB2C23E6-9045-4BDE-A119-FCABD634E6C3}" type="presOf" srcId="{6BC63435-D5D7-4EFD-9B35-8ADE6F6ED42F}" destId="{A7C3271F-1CBD-4C84-A9C9-EE3F6E813F04}" srcOrd="1" destOrd="0" presId="urn:microsoft.com/office/officeart/2005/8/layout/cycle4"/>
    <dgm:cxn modelId="{88C65263-6C80-47DC-A6CD-A1AC532A09E3}" srcId="{3F692C95-C735-4A02-923A-38EA313A701E}" destId="{4ADADDD5-4AE9-4BC5-AAE8-877217691F11}" srcOrd="3" destOrd="0" parTransId="{745F2EB5-A4FB-4F31-B850-8127830EA6FD}" sibTransId="{67E7C4D6-E7E6-46B4-8B13-ABFD0E89CB23}"/>
    <dgm:cxn modelId="{3EFA7A24-007A-4422-BDAB-14118E7B3639}" type="presOf" srcId="{B9AD09AB-F412-458F-A371-758A2CBBFB0C}" destId="{9C51E96B-82A0-4844-9F75-D3F562B9D974}" srcOrd="1" destOrd="1" presId="urn:microsoft.com/office/officeart/2005/8/layout/cycle4"/>
    <dgm:cxn modelId="{343D461F-629F-47A2-827E-1ED635E917DB}" srcId="{3DC22C74-5763-4E1F-8FE2-43E3353C6976}" destId="{C64A79FB-F89C-47C4-A1B9-10BA3AB78A39}" srcOrd="0" destOrd="0" parTransId="{A138CAE7-BD9D-4CCA-9682-3E5F3272E9C7}" sibTransId="{DFB7EF7F-4A20-49E6-9723-9B6863A3A400}"/>
    <dgm:cxn modelId="{11C6286A-F7F6-43A2-B858-66E2C2DF7977}" srcId="{3F692C95-C735-4A02-923A-38EA313A701E}" destId="{9B72F675-7365-4E50-8623-966E9FFF58B5}" srcOrd="0" destOrd="0" parTransId="{5CCEAC6F-600D-4A95-B875-10141275B8B8}" sibTransId="{7433E058-5027-4444-9544-39D8EDB9C933}"/>
    <dgm:cxn modelId="{07F72F7F-5461-482C-B2D1-6AA091A4516A}" type="presOf" srcId="{3DC22C74-5763-4E1F-8FE2-43E3353C6976}" destId="{C6B59DAC-5215-4F6C-9EAD-84DF5E8D2D40}" srcOrd="0" destOrd="0" presId="urn:microsoft.com/office/officeart/2005/8/layout/cycle4"/>
    <dgm:cxn modelId="{5E26E3CE-42BA-4CA4-BF88-3947EA955933}" type="presOf" srcId="{B71F79F6-9FD3-4117-A32F-D4F2BECC206A}" destId="{513BB384-F88F-43E7-8775-0C9B159FBFFE}" srcOrd="1" destOrd="1" presId="urn:microsoft.com/office/officeart/2005/8/layout/cycle4"/>
    <dgm:cxn modelId="{DA2CA8C1-6455-4D07-A6F7-B686DB1ED3B3}" type="presOf" srcId="{35DE321E-99DF-4F3A-B1B2-64DD83284A48}" destId="{C4765FC7-B35D-43EA-BA7B-B4241861C0FA}" srcOrd="0" destOrd="2" presId="urn:microsoft.com/office/officeart/2005/8/layout/cycle4"/>
    <dgm:cxn modelId="{30F3FF92-C619-48A4-91A1-107D2DE40EDD}" type="presOf" srcId="{6BC63435-D5D7-4EFD-9B35-8ADE6F6ED42F}" destId="{9E594FE5-CA6E-4EEA-BA30-BF1E735CBF5A}" srcOrd="0" destOrd="0" presId="urn:microsoft.com/office/officeart/2005/8/layout/cycle4"/>
    <dgm:cxn modelId="{E7F4F682-617C-4B54-9E44-B463FD194E35}" type="presOf" srcId="{3354F09D-5579-4EF6-9C9E-187633377E64}" destId="{964E4D3B-0D03-467F-8E80-90F76A14C94D}" srcOrd="0" destOrd="0" presId="urn:microsoft.com/office/officeart/2005/8/layout/cycle4"/>
    <dgm:cxn modelId="{C2B309F7-A050-47B5-89CB-14DF957931E8}" srcId="{3F692C95-C735-4A02-923A-38EA313A701E}" destId="{3DC22C74-5763-4E1F-8FE2-43E3353C6976}" srcOrd="1" destOrd="0" parTransId="{5348EE8E-25CC-41F6-8DD2-75C91C161FF9}" sibTransId="{1975A434-6CC7-4614-AAA6-DD99D0987620}"/>
    <dgm:cxn modelId="{B2945A90-B376-4C9D-97D1-8C23E7CEBD60}" srcId="{4ADADDD5-4AE9-4BC5-AAE8-877217691F11}" destId="{3354F09D-5579-4EF6-9C9E-187633377E64}" srcOrd="0" destOrd="0" parTransId="{438C1BEE-E0C4-428D-84E8-EA6DE71396FE}" sibTransId="{A5DA7582-99A4-4BFE-B70F-6DB596A82696}"/>
    <dgm:cxn modelId="{5F77F355-FA5D-4921-9F68-0D113CDE1521}" srcId="{9B72F675-7365-4E50-8623-966E9FFF58B5}" destId="{35DE321E-99DF-4F3A-B1B2-64DD83284A48}" srcOrd="2" destOrd="0" parTransId="{1F7C3006-A615-4E3A-979D-A294E403F595}" sibTransId="{8654C46A-3C79-4082-97C4-6BBD8874F563}"/>
    <dgm:cxn modelId="{6860F977-3067-4741-94A2-4223E16D78CA}" srcId="{8041BE6E-1DEA-4EF0-A09C-5AA9213D9279}" destId="{6BC63435-D5D7-4EFD-9B35-8ADE6F6ED42F}" srcOrd="0" destOrd="0" parTransId="{797A971A-36D8-42D2-89E1-4C2F16C68677}" sibTransId="{96CAE0F9-B9BD-4848-94CD-124C5FA9664A}"/>
    <dgm:cxn modelId="{C0214239-8D35-4E49-8EA4-DED252838FB6}" srcId="{4ADADDD5-4AE9-4BC5-AAE8-877217691F11}" destId="{B9AD09AB-F412-458F-A371-758A2CBBFB0C}" srcOrd="1" destOrd="0" parTransId="{D9AE0CA5-1A24-473A-B9A0-B6CD3BB3A6C0}" sibTransId="{916C1DE7-A81B-4452-8790-5E7F59635BA1}"/>
    <dgm:cxn modelId="{BD74AC4D-55DD-439F-9898-B21C524A04BF}" type="presParOf" srcId="{FA60C45B-2B60-44C9-954E-8AB712D41DEF}" destId="{58130375-AA6E-446B-A4FC-D930F241447E}" srcOrd="0" destOrd="0" presId="urn:microsoft.com/office/officeart/2005/8/layout/cycle4"/>
    <dgm:cxn modelId="{836DAD38-47F6-44DF-84B5-724ED23A988F}" type="presParOf" srcId="{58130375-AA6E-446B-A4FC-D930F241447E}" destId="{F6A2530A-496E-4420-A74D-4D735EF1A70E}" srcOrd="0" destOrd="0" presId="urn:microsoft.com/office/officeart/2005/8/layout/cycle4"/>
    <dgm:cxn modelId="{FC6B7F34-7BB7-4881-A207-AD79C193F46C}" type="presParOf" srcId="{F6A2530A-496E-4420-A74D-4D735EF1A70E}" destId="{C4765FC7-B35D-43EA-BA7B-B4241861C0FA}" srcOrd="0" destOrd="0" presId="urn:microsoft.com/office/officeart/2005/8/layout/cycle4"/>
    <dgm:cxn modelId="{0010C573-43D5-4CDE-913B-284DADAE40F1}" type="presParOf" srcId="{F6A2530A-496E-4420-A74D-4D735EF1A70E}" destId="{513BB384-F88F-43E7-8775-0C9B159FBFFE}" srcOrd="1" destOrd="0" presId="urn:microsoft.com/office/officeart/2005/8/layout/cycle4"/>
    <dgm:cxn modelId="{C437F4B8-5C83-494C-B419-F4A20D0DC5F5}" type="presParOf" srcId="{58130375-AA6E-446B-A4FC-D930F241447E}" destId="{91997881-59AC-4FB2-8B7C-6A8FA17D5DEA}" srcOrd="1" destOrd="0" presId="urn:microsoft.com/office/officeart/2005/8/layout/cycle4"/>
    <dgm:cxn modelId="{E5B1ABB1-427E-4803-BEA5-8E12B9631FD6}" type="presParOf" srcId="{91997881-59AC-4FB2-8B7C-6A8FA17D5DEA}" destId="{CABBBFC5-113C-4256-9C88-0C366B3C664F}" srcOrd="0" destOrd="0" presId="urn:microsoft.com/office/officeart/2005/8/layout/cycle4"/>
    <dgm:cxn modelId="{EF05A038-8991-41F3-999E-0D37CA09042C}" type="presParOf" srcId="{91997881-59AC-4FB2-8B7C-6A8FA17D5DEA}" destId="{9610B092-1034-4C28-B48E-E401B1D02673}" srcOrd="1" destOrd="0" presId="urn:microsoft.com/office/officeart/2005/8/layout/cycle4"/>
    <dgm:cxn modelId="{AA72EE45-29C9-4FAA-A3F0-48DE4E029FE9}" type="presParOf" srcId="{58130375-AA6E-446B-A4FC-D930F241447E}" destId="{759CF383-2A25-4BBF-9C53-1CD0C35AE3DF}" srcOrd="2" destOrd="0" presId="urn:microsoft.com/office/officeart/2005/8/layout/cycle4"/>
    <dgm:cxn modelId="{B8878079-5788-4E26-9676-926877FDE280}" type="presParOf" srcId="{759CF383-2A25-4BBF-9C53-1CD0C35AE3DF}" destId="{9E594FE5-CA6E-4EEA-BA30-BF1E735CBF5A}" srcOrd="0" destOrd="0" presId="urn:microsoft.com/office/officeart/2005/8/layout/cycle4"/>
    <dgm:cxn modelId="{42FD2365-906B-49CB-A5B7-22D4DC131080}" type="presParOf" srcId="{759CF383-2A25-4BBF-9C53-1CD0C35AE3DF}" destId="{A7C3271F-1CBD-4C84-A9C9-EE3F6E813F04}" srcOrd="1" destOrd="0" presId="urn:microsoft.com/office/officeart/2005/8/layout/cycle4"/>
    <dgm:cxn modelId="{CBC03CDB-67B1-441D-8D5C-4A90290AD98A}" type="presParOf" srcId="{58130375-AA6E-446B-A4FC-D930F241447E}" destId="{1DECB518-7638-4755-857F-8B27F4A7A40A}" srcOrd="3" destOrd="0" presId="urn:microsoft.com/office/officeart/2005/8/layout/cycle4"/>
    <dgm:cxn modelId="{CF1ED4A7-D091-4964-ABB4-51E43A3906AB}" type="presParOf" srcId="{1DECB518-7638-4755-857F-8B27F4A7A40A}" destId="{964E4D3B-0D03-467F-8E80-90F76A14C94D}" srcOrd="0" destOrd="0" presId="urn:microsoft.com/office/officeart/2005/8/layout/cycle4"/>
    <dgm:cxn modelId="{61F4AF1D-6B05-4627-BE52-776C6312563E}" type="presParOf" srcId="{1DECB518-7638-4755-857F-8B27F4A7A40A}" destId="{9C51E96B-82A0-4844-9F75-D3F562B9D974}" srcOrd="1" destOrd="0" presId="urn:microsoft.com/office/officeart/2005/8/layout/cycle4"/>
    <dgm:cxn modelId="{EE115D28-BD5A-4019-B608-89ABD70AD484}" type="presParOf" srcId="{58130375-AA6E-446B-A4FC-D930F241447E}" destId="{0FB2A5E7-0DC3-4911-A942-140BEC7C5E90}" srcOrd="4" destOrd="0" presId="urn:microsoft.com/office/officeart/2005/8/layout/cycle4"/>
    <dgm:cxn modelId="{00B9ED43-9A40-4B37-864B-EF30C680759F}" type="presParOf" srcId="{FA60C45B-2B60-44C9-954E-8AB712D41DEF}" destId="{4547C5CF-BB31-4704-B673-5813C4F6392F}" srcOrd="1" destOrd="0" presId="urn:microsoft.com/office/officeart/2005/8/layout/cycle4"/>
    <dgm:cxn modelId="{D8FE87E4-63C0-40DC-8AE8-F2C0EC020594}" type="presParOf" srcId="{4547C5CF-BB31-4704-B673-5813C4F6392F}" destId="{2E6FF121-0A44-43EF-9407-F20F0F4E69FB}" srcOrd="0" destOrd="0" presId="urn:microsoft.com/office/officeart/2005/8/layout/cycle4"/>
    <dgm:cxn modelId="{19B88A26-B6AD-411A-BC71-C8028C28769D}" type="presParOf" srcId="{4547C5CF-BB31-4704-B673-5813C4F6392F}" destId="{C6B59DAC-5215-4F6C-9EAD-84DF5E8D2D40}" srcOrd="1" destOrd="0" presId="urn:microsoft.com/office/officeart/2005/8/layout/cycle4"/>
    <dgm:cxn modelId="{97FD0C37-76EB-46BF-853F-02835401C208}" type="presParOf" srcId="{4547C5CF-BB31-4704-B673-5813C4F6392F}" destId="{4C87F105-8261-4A2F-9A86-25FA6ABAA094}" srcOrd="2" destOrd="0" presId="urn:microsoft.com/office/officeart/2005/8/layout/cycle4"/>
    <dgm:cxn modelId="{E1CA99C0-57E7-4E83-91DD-1017CABA4F9F}" type="presParOf" srcId="{4547C5CF-BB31-4704-B673-5813C4F6392F}" destId="{FD2F2ABC-72B7-4E29-B0CD-A70714FB68D8}" srcOrd="3" destOrd="0" presId="urn:microsoft.com/office/officeart/2005/8/layout/cycle4"/>
    <dgm:cxn modelId="{975C7F65-232F-408B-8D53-D42021898D6C}" type="presParOf" srcId="{4547C5CF-BB31-4704-B673-5813C4F6392F}" destId="{52AAF60E-2B31-4E39-8EC6-B1ED78B7CBA2}" srcOrd="4" destOrd="0" presId="urn:microsoft.com/office/officeart/2005/8/layout/cycle4"/>
    <dgm:cxn modelId="{59C230A1-B9E6-429A-85F0-0B727BD9FA4B}" type="presParOf" srcId="{FA60C45B-2B60-44C9-954E-8AB712D41DEF}" destId="{86BD4D79-1DB2-4FDC-9C55-3AEB530AC85E}" srcOrd="2" destOrd="0" presId="urn:microsoft.com/office/officeart/2005/8/layout/cycle4"/>
    <dgm:cxn modelId="{E8EF171B-4A99-4935-A961-2589D4B05C15}" type="presParOf" srcId="{FA60C45B-2B60-44C9-954E-8AB712D41DEF}" destId="{968240BD-BB08-484A-8DF0-94D7360E744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117EB7-CCBE-48D3-A983-49A67465DAA2}" type="doc">
      <dgm:prSet loTypeId="urn:microsoft.com/office/officeart/2005/8/layout/defaul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28A0B94-E2BB-4BAA-B365-8654704DF0D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Вопрос - ответ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B25174A-D069-497F-B105-0EC2BC83A650}" type="parTrans" cxnId="{43FA5851-8420-4957-B90A-07097D1E8AEF}">
      <dgm:prSet/>
      <dgm:spPr/>
      <dgm:t>
        <a:bodyPr/>
        <a:lstStyle/>
        <a:p>
          <a:endParaRPr lang="ru-RU"/>
        </a:p>
      </dgm:t>
    </dgm:pt>
    <dgm:pt modelId="{ADB5D76A-03D6-4DAA-929B-F637BABDE5DE}" type="sibTrans" cxnId="{43FA5851-8420-4957-B90A-07097D1E8AEF}">
      <dgm:prSet/>
      <dgm:spPr/>
      <dgm:t>
        <a:bodyPr/>
        <a:lstStyle/>
        <a:p>
          <a:endParaRPr lang="ru-RU"/>
        </a:p>
      </dgm:t>
    </dgm:pt>
    <dgm:pt modelId="{4C39428E-2AEC-48A2-B80F-668F1A0713F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Джеффа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32143AD-3BA3-4BC2-BA2F-FC389F86B163}" type="parTrans" cxnId="{35AA1201-23E5-4FAE-8F9F-96ECCE39508F}">
      <dgm:prSet/>
      <dgm:spPr/>
      <dgm:t>
        <a:bodyPr/>
        <a:lstStyle/>
        <a:p>
          <a:endParaRPr lang="ru-RU"/>
        </a:p>
      </dgm:t>
    </dgm:pt>
    <dgm:pt modelId="{E041A735-9E70-4594-B685-A129AD155576}" type="sibTrans" cxnId="{35AA1201-23E5-4FAE-8F9F-96ECCE39508F}">
      <dgm:prSet/>
      <dgm:spPr/>
      <dgm:t>
        <a:bodyPr/>
        <a:lstStyle/>
        <a:p>
          <a:endParaRPr lang="ru-RU"/>
        </a:p>
      </dgm:t>
    </dgm:pt>
    <dgm:pt modelId="{E18C7BDD-FAE3-4A74-925D-39A3364F22A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Фиксированная ситуация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57E60A-EF0E-4B44-B536-76795568E91B}" type="parTrans" cxnId="{0EAA7547-5020-490E-8EE1-0DD7732A1620}">
      <dgm:prSet/>
      <dgm:spPr/>
      <dgm:t>
        <a:bodyPr/>
        <a:lstStyle/>
        <a:p>
          <a:endParaRPr lang="ru-RU"/>
        </a:p>
      </dgm:t>
    </dgm:pt>
    <dgm:pt modelId="{7BB036DF-1069-4709-84D9-1E30B16BE14E}" type="sibTrans" cxnId="{0EAA7547-5020-490E-8EE1-0DD7732A1620}">
      <dgm:prSet/>
      <dgm:spPr/>
      <dgm:t>
        <a:bodyPr/>
        <a:lstStyle/>
        <a:p>
          <a:endParaRPr lang="ru-RU"/>
        </a:p>
      </dgm:t>
    </dgm:pt>
    <dgm:pt modelId="{811654D9-2012-4416-AA3E-EF2D120FF4F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Группа экспертов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7406EE4-9AC0-4C95-800B-5ED423AFA3D4}" type="parTrans" cxnId="{2228B53D-787F-4327-94A4-DBB302B80F55}">
      <dgm:prSet/>
      <dgm:spPr/>
      <dgm:t>
        <a:bodyPr/>
        <a:lstStyle/>
        <a:p>
          <a:endParaRPr lang="ru-RU"/>
        </a:p>
      </dgm:t>
    </dgm:pt>
    <dgm:pt modelId="{2F7F06B7-4271-41D1-B9A3-1DABAA9E2631}" type="sibTrans" cxnId="{2228B53D-787F-4327-94A4-DBB302B80F55}">
      <dgm:prSet/>
      <dgm:spPr/>
      <dgm:t>
        <a:bodyPr/>
        <a:lstStyle/>
        <a:p>
          <a:endParaRPr lang="ru-RU"/>
        </a:p>
      </dgm:t>
    </dgm:pt>
    <dgm:pt modelId="{BAFC4BCC-5D25-463F-837C-32322F2C61F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Ролевая игра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2EDB072-B13B-4ECA-B95A-8D8BCA93E6B4}" type="parTrans" cxnId="{9327615C-9559-4603-AEDC-A71AA753303E}">
      <dgm:prSet/>
      <dgm:spPr/>
      <dgm:t>
        <a:bodyPr/>
        <a:lstStyle/>
        <a:p>
          <a:endParaRPr lang="ru-RU"/>
        </a:p>
      </dgm:t>
    </dgm:pt>
    <dgm:pt modelId="{A5274429-6F2C-4C6D-9F51-215F067B7EB3}" type="sibTrans" cxnId="{9327615C-9559-4603-AEDC-A71AA753303E}">
      <dgm:prSet/>
      <dgm:spPr/>
      <dgm:t>
        <a:bodyPr/>
        <a:lstStyle/>
        <a:p>
          <a:endParaRPr lang="ru-RU"/>
        </a:p>
      </dgm:t>
    </dgm:pt>
    <dgm:pt modelId="{E15EE588-BF83-43BE-8FDA-505740CF92B7}" type="pres">
      <dgm:prSet presAssocID="{A7117EB7-CCBE-48D3-A983-49A67465DA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9B3660-9613-467F-87B5-42AE627477B0}" type="pres">
      <dgm:prSet presAssocID="{728A0B94-E2BB-4BAA-B365-8654704DF0D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0B6FC-E547-44A9-8C70-ED69843532FA}" type="pres">
      <dgm:prSet presAssocID="{ADB5D76A-03D6-4DAA-929B-F637BABDE5DE}" presName="sibTrans" presStyleCnt="0"/>
      <dgm:spPr/>
      <dgm:t>
        <a:bodyPr/>
        <a:lstStyle/>
        <a:p>
          <a:endParaRPr lang="ru-RU"/>
        </a:p>
      </dgm:t>
    </dgm:pt>
    <dgm:pt modelId="{86EAF115-51BF-4D2C-9AA3-4E44DCE72233}" type="pres">
      <dgm:prSet presAssocID="{4C39428E-2AEC-48A2-B80F-668F1A0713F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991CD-AF8C-4679-81BF-C5A083BAFE5C}" type="pres">
      <dgm:prSet presAssocID="{E041A735-9E70-4594-B685-A129AD155576}" presName="sibTrans" presStyleCnt="0"/>
      <dgm:spPr/>
      <dgm:t>
        <a:bodyPr/>
        <a:lstStyle/>
        <a:p>
          <a:endParaRPr lang="ru-RU"/>
        </a:p>
      </dgm:t>
    </dgm:pt>
    <dgm:pt modelId="{6CF1FB0C-6725-4E96-B175-8FC7B3036906}" type="pres">
      <dgm:prSet presAssocID="{E18C7BDD-FAE3-4A74-925D-39A3364F22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AF4E9-E059-43A2-8D52-85BBA7CAC8C8}" type="pres">
      <dgm:prSet presAssocID="{7BB036DF-1069-4709-84D9-1E30B16BE14E}" presName="sibTrans" presStyleCnt="0"/>
      <dgm:spPr/>
      <dgm:t>
        <a:bodyPr/>
        <a:lstStyle/>
        <a:p>
          <a:endParaRPr lang="ru-RU"/>
        </a:p>
      </dgm:t>
    </dgm:pt>
    <dgm:pt modelId="{886AACC7-A26C-4A28-88E9-BD42E9DD659C}" type="pres">
      <dgm:prSet presAssocID="{811654D9-2012-4416-AA3E-EF2D120FF4F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BDB5F-3056-4FD1-9DD4-9CD25CBE94BF}" type="pres">
      <dgm:prSet presAssocID="{2F7F06B7-4271-41D1-B9A3-1DABAA9E2631}" presName="sibTrans" presStyleCnt="0"/>
      <dgm:spPr/>
      <dgm:t>
        <a:bodyPr/>
        <a:lstStyle/>
        <a:p>
          <a:endParaRPr lang="ru-RU"/>
        </a:p>
      </dgm:t>
    </dgm:pt>
    <dgm:pt modelId="{BC5F665E-6419-4575-9416-B912C845F87F}" type="pres">
      <dgm:prSet presAssocID="{BAFC4BCC-5D25-463F-837C-32322F2C61F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AA1201-23E5-4FAE-8F9F-96ECCE39508F}" srcId="{A7117EB7-CCBE-48D3-A983-49A67465DAA2}" destId="{4C39428E-2AEC-48A2-B80F-668F1A0713FA}" srcOrd="1" destOrd="0" parTransId="{132143AD-3BA3-4BC2-BA2F-FC389F86B163}" sibTransId="{E041A735-9E70-4594-B685-A129AD155576}"/>
    <dgm:cxn modelId="{F053F307-29E3-463A-B343-D366E9511141}" type="presOf" srcId="{728A0B94-E2BB-4BAA-B365-8654704DF0D7}" destId="{349B3660-9613-467F-87B5-42AE627477B0}" srcOrd="0" destOrd="0" presId="urn:microsoft.com/office/officeart/2005/8/layout/default"/>
    <dgm:cxn modelId="{C4DFE0B1-5FB1-45AC-A6C4-AAA9D04BA4B6}" type="presOf" srcId="{A7117EB7-CCBE-48D3-A983-49A67465DAA2}" destId="{E15EE588-BF83-43BE-8FDA-505740CF92B7}" srcOrd="0" destOrd="0" presId="urn:microsoft.com/office/officeart/2005/8/layout/default"/>
    <dgm:cxn modelId="{0EAA7547-5020-490E-8EE1-0DD7732A1620}" srcId="{A7117EB7-CCBE-48D3-A983-49A67465DAA2}" destId="{E18C7BDD-FAE3-4A74-925D-39A3364F22A5}" srcOrd="2" destOrd="0" parTransId="{B257E60A-EF0E-4B44-B536-76795568E91B}" sibTransId="{7BB036DF-1069-4709-84D9-1E30B16BE14E}"/>
    <dgm:cxn modelId="{8AFA6B6A-8314-42BB-8E7C-E1F8E046FAEE}" type="presOf" srcId="{E18C7BDD-FAE3-4A74-925D-39A3364F22A5}" destId="{6CF1FB0C-6725-4E96-B175-8FC7B3036906}" srcOrd="0" destOrd="0" presId="urn:microsoft.com/office/officeart/2005/8/layout/default"/>
    <dgm:cxn modelId="{9327615C-9559-4603-AEDC-A71AA753303E}" srcId="{A7117EB7-CCBE-48D3-A983-49A67465DAA2}" destId="{BAFC4BCC-5D25-463F-837C-32322F2C61F7}" srcOrd="4" destOrd="0" parTransId="{C2EDB072-B13B-4ECA-B95A-8D8BCA93E6B4}" sibTransId="{A5274429-6F2C-4C6D-9F51-215F067B7EB3}"/>
    <dgm:cxn modelId="{43FA5851-8420-4957-B90A-07097D1E8AEF}" srcId="{A7117EB7-CCBE-48D3-A983-49A67465DAA2}" destId="{728A0B94-E2BB-4BAA-B365-8654704DF0D7}" srcOrd="0" destOrd="0" parTransId="{3B25174A-D069-497F-B105-0EC2BC83A650}" sibTransId="{ADB5D76A-03D6-4DAA-929B-F637BABDE5DE}"/>
    <dgm:cxn modelId="{AF10C088-F2B9-4461-B2E9-EB4773731471}" type="presOf" srcId="{811654D9-2012-4416-AA3E-EF2D120FF4F4}" destId="{886AACC7-A26C-4A28-88E9-BD42E9DD659C}" srcOrd="0" destOrd="0" presId="urn:microsoft.com/office/officeart/2005/8/layout/default"/>
    <dgm:cxn modelId="{53EC4B8D-6A10-4842-B8D4-5E3B58844730}" type="presOf" srcId="{BAFC4BCC-5D25-463F-837C-32322F2C61F7}" destId="{BC5F665E-6419-4575-9416-B912C845F87F}" srcOrd="0" destOrd="0" presId="urn:microsoft.com/office/officeart/2005/8/layout/default"/>
    <dgm:cxn modelId="{2228B53D-787F-4327-94A4-DBB302B80F55}" srcId="{A7117EB7-CCBE-48D3-A983-49A67465DAA2}" destId="{811654D9-2012-4416-AA3E-EF2D120FF4F4}" srcOrd="3" destOrd="0" parTransId="{D7406EE4-9AC0-4C95-800B-5ED423AFA3D4}" sibTransId="{2F7F06B7-4271-41D1-B9A3-1DABAA9E2631}"/>
    <dgm:cxn modelId="{FD451EB8-4216-4555-94F0-E5596150EEB6}" type="presOf" srcId="{4C39428E-2AEC-48A2-B80F-668F1A0713FA}" destId="{86EAF115-51BF-4D2C-9AA3-4E44DCE72233}" srcOrd="0" destOrd="0" presId="urn:microsoft.com/office/officeart/2005/8/layout/default"/>
    <dgm:cxn modelId="{1D53C0DB-A625-42D6-908E-ABABA05662AE}" type="presParOf" srcId="{E15EE588-BF83-43BE-8FDA-505740CF92B7}" destId="{349B3660-9613-467F-87B5-42AE627477B0}" srcOrd="0" destOrd="0" presId="urn:microsoft.com/office/officeart/2005/8/layout/default"/>
    <dgm:cxn modelId="{E7EF9840-4581-4A12-8D48-F8AB4DC70CB6}" type="presParOf" srcId="{E15EE588-BF83-43BE-8FDA-505740CF92B7}" destId="{CB10B6FC-E547-44A9-8C70-ED69843532FA}" srcOrd="1" destOrd="0" presId="urn:microsoft.com/office/officeart/2005/8/layout/default"/>
    <dgm:cxn modelId="{8BEE47EC-2F43-4731-9E41-CAB68E214036}" type="presParOf" srcId="{E15EE588-BF83-43BE-8FDA-505740CF92B7}" destId="{86EAF115-51BF-4D2C-9AA3-4E44DCE72233}" srcOrd="2" destOrd="0" presId="urn:microsoft.com/office/officeart/2005/8/layout/default"/>
    <dgm:cxn modelId="{3DFAC557-A54C-4EF3-AFF0-2C1246FDB1BE}" type="presParOf" srcId="{E15EE588-BF83-43BE-8FDA-505740CF92B7}" destId="{92D991CD-AF8C-4679-81BF-C5A083BAFE5C}" srcOrd="3" destOrd="0" presId="urn:microsoft.com/office/officeart/2005/8/layout/default"/>
    <dgm:cxn modelId="{33F1905D-0BF6-4E99-B687-6295A21932EE}" type="presParOf" srcId="{E15EE588-BF83-43BE-8FDA-505740CF92B7}" destId="{6CF1FB0C-6725-4E96-B175-8FC7B3036906}" srcOrd="4" destOrd="0" presId="urn:microsoft.com/office/officeart/2005/8/layout/default"/>
    <dgm:cxn modelId="{04B51DEA-11E3-46ED-965A-C0E35F8D9BC2}" type="presParOf" srcId="{E15EE588-BF83-43BE-8FDA-505740CF92B7}" destId="{A31AF4E9-E059-43A2-8D52-85BBA7CAC8C8}" srcOrd="5" destOrd="0" presId="urn:microsoft.com/office/officeart/2005/8/layout/default"/>
    <dgm:cxn modelId="{DDBE88DB-1816-4E2D-835D-9727FD5CDB91}" type="presParOf" srcId="{E15EE588-BF83-43BE-8FDA-505740CF92B7}" destId="{886AACC7-A26C-4A28-88E9-BD42E9DD659C}" srcOrd="6" destOrd="0" presId="urn:microsoft.com/office/officeart/2005/8/layout/default"/>
    <dgm:cxn modelId="{5F5C82F3-1ACD-45F5-93D8-20302E60E8E1}" type="presParOf" srcId="{E15EE588-BF83-43BE-8FDA-505740CF92B7}" destId="{AD8BDB5F-3056-4FD1-9DD4-9CD25CBE94BF}" srcOrd="7" destOrd="0" presId="urn:microsoft.com/office/officeart/2005/8/layout/default"/>
    <dgm:cxn modelId="{A3AB2BEE-87F3-42F6-956F-567E8D15ABF4}" type="presParOf" srcId="{E15EE588-BF83-43BE-8FDA-505740CF92B7}" destId="{BC5F665E-6419-4575-9416-B912C845F8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3DFDFA-BF84-4539-8710-E10CE796CE71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8824DDA-61DA-4A68-A651-D5D477C97978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Какое впечатление произвел на вас фильм?</a:t>
          </a:r>
          <a:br>
            <a:rPr lang="ru-RU" sz="24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Какие чувства вызвал?</a:t>
          </a:r>
        </a:p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Что хотели показать авторы фильма?</a:t>
          </a:r>
          <a:br>
            <a:rPr lang="ru-RU" sz="24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Про что для вас этот фильм?</a:t>
          </a:r>
        </a:p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Если бы вы были режиссером этого фильма, что вы изменили бы? </a:t>
          </a:r>
        </a:p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Может быть, у этого фильма был бы другой конец? Какой?</a:t>
          </a:r>
        </a:p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Как вам кажется, что за история произошла с главным героем?</a:t>
          </a:r>
          <a:br>
            <a:rPr lang="ru-RU" sz="24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Есть ли что-то общее между вами и героем фильма?</a:t>
          </a:r>
        </a:p>
        <a:p>
          <a:pPr mar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Скажите, пожалуйста, а какие перспективы дальнейшей судьбы героя, если конец фильма это еще не финал?</a:t>
          </a:r>
        </a:p>
      </dgm:t>
    </dgm:pt>
    <dgm:pt modelId="{F87C9C3A-CB2E-4DFC-8894-AE9D340F2C46}" type="parTrans" cxnId="{71AFC70D-B186-4E5F-807A-42E177262BAD}">
      <dgm:prSet/>
      <dgm:spPr/>
      <dgm:t>
        <a:bodyPr/>
        <a:lstStyle/>
        <a:p>
          <a:endParaRPr lang="ru-RU"/>
        </a:p>
      </dgm:t>
    </dgm:pt>
    <dgm:pt modelId="{7CCFB94F-91A5-493C-A17F-B23BFE284222}" type="sibTrans" cxnId="{71AFC70D-B186-4E5F-807A-42E177262BAD}">
      <dgm:prSet/>
      <dgm:spPr/>
      <dgm:t>
        <a:bodyPr/>
        <a:lstStyle/>
        <a:p>
          <a:endParaRPr lang="ru-RU"/>
        </a:p>
      </dgm:t>
    </dgm:pt>
    <dgm:pt modelId="{646F53F9-80A7-4442-BC10-67C506DE6673}" type="pres">
      <dgm:prSet presAssocID="{CE3DFDFA-BF84-4539-8710-E10CE796CE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108BC-2B33-4406-A3FC-0AE851BB946A}" type="pres">
      <dgm:prSet presAssocID="{C8824DDA-61DA-4A68-A651-D5D477C979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C3A1A3-5FEF-4783-B0B2-109BB14EB867}" type="presOf" srcId="{CE3DFDFA-BF84-4539-8710-E10CE796CE71}" destId="{646F53F9-80A7-4442-BC10-67C506DE6673}" srcOrd="0" destOrd="0" presId="urn:microsoft.com/office/officeart/2005/8/layout/vList2"/>
    <dgm:cxn modelId="{74009123-148B-49B3-9E77-28D95F3F17BE}" type="presOf" srcId="{C8824DDA-61DA-4A68-A651-D5D477C97978}" destId="{96D108BC-2B33-4406-A3FC-0AE851BB946A}" srcOrd="0" destOrd="0" presId="urn:microsoft.com/office/officeart/2005/8/layout/vList2"/>
    <dgm:cxn modelId="{71AFC70D-B186-4E5F-807A-42E177262BAD}" srcId="{CE3DFDFA-BF84-4539-8710-E10CE796CE71}" destId="{C8824DDA-61DA-4A68-A651-D5D477C97978}" srcOrd="0" destOrd="0" parTransId="{F87C9C3A-CB2E-4DFC-8894-AE9D340F2C46}" sibTransId="{7CCFB94F-91A5-493C-A17F-B23BFE284222}"/>
    <dgm:cxn modelId="{38911BE5-B9E2-491D-A7F5-6CE20E44CB62}" type="presParOf" srcId="{646F53F9-80A7-4442-BC10-67C506DE6673}" destId="{96D108BC-2B33-4406-A3FC-0AE851BB94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77E27C-AF64-4C8E-AF45-8671964E8184}" type="doc">
      <dgm:prSet loTypeId="urn:microsoft.com/office/officeart/2005/8/layout/defaul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09B60ED-4F52-4F6F-88E4-E980D6505BAF}">
      <dgm:prSet phldrT="[Текст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Согласен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89B9C20B-00D6-406E-9BF3-1DA60143B579}" type="parTrans" cxnId="{761BB31D-0DDD-4889-9BCB-A8F4D1141A46}">
      <dgm:prSet/>
      <dgm:spPr/>
      <dgm:t>
        <a:bodyPr/>
        <a:lstStyle/>
        <a:p>
          <a:endParaRPr lang="ru-RU" sz="2800"/>
        </a:p>
      </dgm:t>
    </dgm:pt>
    <dgm:pt modelId="{ABBE1F33-3470-4D86-B6D2-17A2B92C90B5}" type="sibTrans" cxnId="{761BB31D-0DDD-4889-9BCB-A8F4D1141A46}">
      <dgm:prSet/>
      <dgm:spPr/>
      <dgm:t>
        <a:bodyPr/>
        <a:lstStyle/>
        <a:p>
          <a:endParaRPr lang="ru-RU" sz="2800"/>
        </a:p>
      </dgm:t>
    </dgm:pt>
    <dgm:pt modelId="{A1F5F602-905D-47DB-A1BC-6B273DD57A7A}">
      <dgm:prSet phldrT="[Текст]" custT="1"/>
      <dgm:spPr/>
      <dgm:t>
        <a:bodyPr/>
        <a:lstStyle/>
        <a:p>
          <a:r>
            <a:rPr lang="ru-RU" sz="2800" b="0" dirty="0" smtClean="0">
              <a:latin typeface="Times New Roman" pitchFamily="18" charset="0"/>
              <a:cs typeface="Times New Roman" pitchFamily="18" charset="0"/>
            </a:rPr>
            <a:t>Не определился</a:t>
          </a:r>
          <a:endParaRPr lang="ru-RU" sz="2800" b="0" dirty="0">
            <a:latin typeface="Times New Roman" pitchFamily="18" charset="0"/>
            <a:cs typeface="Times New Roman" pitchFamily="18" charset="0"/>
          </a:endParaRPr>
        </a:p>
      </dgm:t>
    </dgm:pt>
    <dgm:pt modelId="{D3532109-BCFD-421A-B1D4-764DFAC7EA74}" type="parTrans" cxnId="{00DD90B5-AC6C-426C-9454-B2A058C3FE30}">
      <dgm:prSet/>
      <dgm:spPr/>
      <dgm:t>
        <a:bodyPr/>
        <a:lstStyle/>
        <a:p>
          <a:endParaRPr lang="ru-RU" sz="2800"/>
        </a:p>
      </dgm:t>
    </dgm:pt>
    <dgm:pt modelId="{332AC15C-A2AD-4DB2-93DD-0960BE8FACB3}" type="sibTrans" cxnId="{00DD90B5-AC6C-426C-9454-B2A058C3FE30}">
      <dgm:prSet/>
      <dgm:spPr/>
      <dgm:t>
        <a:bodyPr/>
        <a:lstStyle/>
        <a:p>
          <a:endParaRPr lang="ru-RU" sz="2800"/>
        </a:p>
      </dgm:t>
    </dgm:pt>
    <dgm:pt modelId="{33CE53FC-EFD9-4653-906D-98EB0E44A55A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 согласен</a:t>
          </a:r>
          <a:endParaRPr lang="ru-RU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DC15D0-7693-49A5-8AB9-CA79E453F96D}" type="parTrans" cxnId="{EB0284CF-8F2A-419E-8C13-DE05C1860336}">
      <dgm:prSet/>
      <dgm:spPr/>
      <dgm:t>
        <a:bodyPr/>
        <a:lstStyle/>
        <a:p>
          <a:endParaRPr lang="ru-RU" sz="2800"/>
        </a:p>
      </dgm:t>
    </dgm:pt>
    <dgm:pt modelId="{F593F9FB-E33B-4AE0-9168-C67DEEE4E2EB}" type="sibTrans" cxnId="{EB0284CF-8F2A-419E-8C13-DE05C1860336}">
      <dgm:prSet/>
      <dgm:spPr/>
      <dgm:t>
        <a:bodyPr/>
        <a:lstStyle/>
        <a:p>
          <a:endParaRPr lang="ru-RU" sz="2800"/>
        </a:p>
      </dgm:t>
    </dgm:pt>
    <dgm:pt modelId="{48A81C73-0AA9-4FDB-9E7C-824B7013E942}" type="pres">
      <dgm:prSet presAssocID="{6B77E27C-AF64-4C8E-AF45-8671964E81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BE380E-4732-4B15-8BC2-781944EDD878}" type="pres">
      <dgm:prSet presAssocID="{509B60ED-4F52-4F6F-88E4-E980D6505BAF}" presName="node" presStyleLbl="node1" presStyleIdx="0" presStyleCnt="3" custScaleX="116854" custScaleY="100010" custLinFactNeighborX="-7083" custLinFactNeighborY="-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28B25-792C-4A68-AC52-63E5D976DBD0}" type="pres">
      <dgm:prSet presAssocID="{ABBE1F33-3470-4D86-B6D2-17A2B92C90B5}" presName="sibTrans" presStyleCnt="0"/>
      <dgm:spPr/>
      <dgm:t>
        <a:bodyPr/>
        <a:lstStyle/>
        <a:p>
          <a:endParaRPr lang="ru-RU"/>
        </a:p>
      </dgm:t>
    </dgm:pt>
    <dgm:pt modelId="{B989159F-5E72-448F-B4BE-B7EA572F71F0}" type="pres">
      <dgm:prSet presAssocID="{A1F5F602-905D-47DB-A1BC-6B273DD57A7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D1B13-9CEF-4EBB-B68B-3F3C18C3E5E9}" type="pres">
      <dgm:prSet presAssocID="{332AC15C-A2AD-4DB2-93DD-0960BE8FACB3}" presName="sibTrans" presStyleCnt="0"/>
      <dgm:spPr/>
      <dgm:t>
        <a:bodyPr/>
        <a:lstStyle/>
        <a:p>
          <a:endParaRPr lang="ru-RU"/>
        </a:p>
      </dgm:t>
    </dgm:pt>
    <dgm:pt modelId="{C132FB45-9DA4-4CE2-81AD-16C3672598A1}" type="pres">
      <dgm:prSet presAssocID="{33CE53FC-EFD9-4653-906D-98EB0E44A55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3C043E-1606-41FD-9D97-4677A9BF4638}" type="presOf" srcId="{33CE53FC-EFD9-4653-906D-98EB0E44A55A}" destId="{C132FB45-9DA4-4CE2-81AD-16C3672598A1}" srcOrd="0" destOrd="0" presId="urn:microsoft.com/office/officeart/2005/8/layout/default"/>
    <dgm:cxn modelId="{00DD90B5-AC6C-426C-9454-B2A058C3FE30}" srcId="{6B77E27C-AF64-4C8E-AF45-8671964E8184}" destId="{A1F5F602-905D-47DB-A1BC-6B273DD57A7A}" srcOrd="1" destOrd="0" parTransId="{D3532109-BCFD-421A-B1D4-764DFAC7EA74}" sibTransId="{332AC15C-A2AD-4DB2-93DD-0960BE8FACB3}"/>
    <dgm:cxn modelId="{E58D661A-850F-41A6-8309-7FA852AF2EAA}" type="presOf" srcId="{509B60ED-4F52-4F6F-88E4-E980D6505BAF}" destId="{FDBE380E-4732-4B15-8BC2-781944EDD878}" srcOrd="0" destOrd="0" presId="urn:microsoft.com/office/officeart/2005/8/layout/default"/>
    <dgm:cxn modelId="{DD9DD17A-8771-41D7-837A-049B3DFAF49E}" type="presOf" srcId="{6B77E27C-AF64-4C8E-AF45-8671964E8184}" destId="{48A81C73-0AA9-4FDB-9E7C-824B7013E942}" srcOrd="0" destOrd="0" presId="urn:microsoft.com/office/officeart/2005/8/layout/default"/>
    <dgm:cxn modelId="{761BB31D-0DDD-4889-9BCB-A8F4D1141A46}" srcId="{6B77E27C-AF64-4C8E-AF45-8671964E8184}" destId="{509B60ED-4F52-4F6F-88E4-E980D6505BAF}" srcOrd="0" destOrd="0" parTransId="{89B9C20B-00D6-406E-9BF3-1DA60143B579}" sibTransId="{ABBE1F33-3470-4D86-B6D2-17A2B92C90B5}"/>
    <dgm:cxn modelId="{EB0284CF-8F2A-419E-8C13-DE05C1860336}" srcId="{6B77E27C-AF64-4C8E-AF45-8671964E8184}" destId="{33CE53FC-EFD9-4653-906D-98EB0E44A55A}" srcOrd="2" destOrd="0" parTransId="{25DC15D0-7693-49A5-8AB9-CA79E453F96D}" sibTransId="{F593F9FB-E33B-4AE0-9168-C67DEEE4E2EB}"/>
    <dgm:cxn modelId="{3B4E71C0-CDE8-4A5E-8A07-B6C801C385F5}" type="presOf" srcId="{A1F5F602-905D-47DB-A1BC-6B273DD57A7A}" destId="{B989159F-5E72-448F-B4BE-B7EA572F71F0}" srcOrd="0" destOrd="0" presId="urn:microsoft.com/office/officeart/2005/8/layout/default"/>
    <dgm:cxn modelId="{8DC3C0B4-CFD6-4D3A-9F54-9FC61902346B}" type="presParOf" srcId="{48A81C73-0AA9-4FDB-9E7C-824B7013E942}" destId="{FDBE380E-4732-4B15-8BC2-781944EDD878}" srcOrd="0" destOrd="0" presId="urn:microsoft.com/office/officeart/2005/8/layout/default"/>
    <dgm:cxn modelId="{EBCD5CCA-3DB5-4239-B2CA-E3C9765AA7CC}" type="presParOf" srcId="{48A81C73-0AA9-4FDB-9E7C-824B7013E942}" destId="{26528B25-792C-4A68-AC52-63E5D976DBD0}" srcOrd="1" destOrd="0" presId="urn:microsoft.com/office/officeart/2005/8/layout/default"/>
    <dgm:cxn modelId="{CC652311-0308-4A5A-9A4A-529CCD482847}" type="presParOf" srcId="{48A81C73-0AA9-4FDB-9E7C-824B7013E942}" destId="{B989159F-5E72-448F-B4BE-B7EA572F71F0}" srcOrd="2" destOrd="0" presId="urn:microsoft.com/office/officeart/2005/8/layout/default"/>
    <dgm:cxn modelId="{38A1341E-8B89-4A6A-A7BF-B12665DFECBE}" type="presParOf" srcId="{48A81C73-0AA9-4FDB-9E7C-824B7013E942}" destId="{BA4D1B13-9CEF-4EBB-B68B-3F3C18C3E5E9}" srcOrd="3" destOrd="0" presId="urn:microsoft.com/office/officeart/2005/8/layout/default"/>
    <dgm:cxn modelId="{DB66A195-837C-4D97-AA96-899CF9B984D0}" type="presParOf" srcId="{48A81C73-0AA9-4FDB-9E7C-824B7013E942}" destId="{C132FB45-9DA4-4CE2-81AD-16C3672598A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3DFDFA-BF84-4539-8710-E10CE796CE71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8824DDA-61DA-4A68-A651-D5D477C97978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«В городе 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живет молодой человек. Разные увлечения были у Него. То Он в хоре поет, то скалолазанием занимается, то на гитаре играет. Только все увлечения слишком быстро Ему надоедают. Становится скучно, все хочется новых ощущений. Есть у Него друг, который рассказал молодому человеку о одном средстве, что бы больше никогда не было скучно. Думает Он, решается, хочет попробовать средство, да и друг больно упорно уговаривает»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Что делать молодому человеку, как быть в такой ситуации? 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87C9C3A-CB2E-4DFC-8894-AE9D340F2C46}" type="parTrans" cxnId="{71AFC70D-B186-4E5F-807A-42E177262BAD}">
      <dgm:prSet/>
      <dgm:spPr/>
      <dgm:t>
        <a:bodyPr/>
        <a:lstStyle/>
        <a:p>
          <a:endParaRPr lang="ru-RU"/>
        </a:p>
      </dgm:t>
    </dgm:pt>
    <dgm:pt modelId="{7CCFB94F-91A5-493C-A17F-B23BFE284222}" type="sibTrans" cxnId="{71AFC70D-B186-4E5F-807A-42E177262BAD}">
      <dgm:prSet/>
      <dgm:spPr/>
      <dgm:t>
        <a:bodyPr/>
        <a:lstStyle/>
        <a:p>
          <a:endParaRPr lang="ru-RU"/>
        </a:p>
      </dgm:t>
    </dgm:pt>
    <dgm:pt modelId="{646F53F9-80A7-4442-BC10-67C506DE6673}" type="pres">
      <dgm:prSet presAssocID="{CE3DFDFA-BF84-4539-8710-E10CE796CE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108BC-2B33-4406-A3FC-0AE851BB946A}" type="pres">
      <dgm:prSet presAssocID="{C8824DDA-61DA-4A68-A651-D5D477C97978}" presName="parentText" presStyleLbl="node1" presStyleIdx="0" presStyleCnt="1" custScaleY="115282" custLinFactNeighborX="-2060" custLinFactNeighborY="-39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AFC70D-B186-4E5F-807A-42E177262BAD}" srcId="{CE3DFDFA-BF84-4539-8710-E10CE796CE71}" destId="{C8824DDA-61DA-4A68-A651-D5D477C97978}" srcOrd="0" destOrd="0" parTransId="{F87C9C3A-CB2E-4DFC-8894-AE9D340F2C46}" sibTransId="{7CCFB94F-91A5-493C-A17F-B23BFE284222}"/>
    <dgm:cxn modelId="{C328373F-3975-4262-951F-18260A26ED64}" type="presOf" srcId="{C8824DDA-61DA-4A68-A651-D5D477C97978}" destId="{96D108BC-2B33-4406-A3FC-0AE851BB946A}" srcOrd="0" destOrd="0" presId="urn:microsoft.com/office/officeart/2005/8/layout/vList2"/>
    <dgm:cxn modelId="{CD45876D-DA38-4C02-84EB-B8CE50D8C524}" type="presOf" srcId="{CE3DFDFA-BF84-4539-8710-E10CE796CE71}" destId="{646F53F9-80A7-4442-BC10-67C506DE6673}" srcOrd="0" destOrd="0" presId="urn:microsoft.com/office/officeart/2005/8/layout/vList2"/>
    <dgm:cxn modelId="{E6F4E48D-567C-464F-9B3A-FD36C1258525}" type="presParOf" srcId="{646F53F9-80A7-4442-BC10-67C506DE6673}" destId="{96D108BC-2B33-4406-A3FC-0AE851BB94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DA19A-A1D2-448B-91AE-F5371565A904}">
      <dsp:nvSpPr>
        <dsp:cNvPr id="0" name=""/>
        <dsp:cNvSpPr/>
      </dsp:nvSpPr>
      <dsp:spPr>
        <a:xfrm rot="16200000">
          <a:off x="1012612" y="-1012612"/>
          <a:ext cx="2403267" cy="4428492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none" kern="1200" dirty="0" smtClean="0">
              <a:latin typeface="Times New Roman" pitchFamily="18" charset="0"/>
              <a:cs typeface="Times New Roman" pitchFamily="18" charset="0"/>
            </a:rPr>
            <a:t>Профилактическая цель</a:t>
          </a:r>
          <a:endParaRPr lang="ru-RU" sz="3200" b="0" u="none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1313021" y="-1313021"/>
        <a:ext cx="1802450" cy="4428492"/>
      </dsp:txXfrm>
    </dsp:sp>
    <dsp:sp modelId="{BFA29474-03E9-4899-ADF8-8CC2272739A5}">
      <dsp:nvSpPr>
        <dsp:cNvPr id="0" name=""/>
        <dsp:cNvSpPr/>
      </dsp:nvSpPr>
      <dsp:spPr>
        <a:xfrm>
          <a:off x="4428492" y="0"/>
          <a:ext cx="4428492" cy="240326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none" kern="1200" dirty="0" smtClean="0">
              <a:latin typeface="Times New Roman" pitchFamily="18" charset="0"/>
              <a:cs typeface="Times New Roman" pitchFamily="18" charset="0"/>
            </a:rPr>
            <a:t>Финальный вывод</a:t>
          </a:r>
          <a:endParaRPr lang="ru-RU" sz="3200" b="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28492" y="0"/>
        <a:ext cx="4428492" cy="1802450"/>
      </dsp:txXfrm>
    </dsp:sp>
    <dsp:sp modelId="{E20DA34B-35BD-4643-878C-2312159888A2}">
      <dsp:nvSpPr>
        <dsp:cNvPr id="0" name=""/>
        <dsp:cNvSpPr/>
      </dsp:nvSpPr>
      <dsp:spPr>
        <a:xfrm rot="10800000">
          <a:off x="0" y="2403267"/>
          <a:ext cx="4428492" cy="240326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none" kern="1200" dirty="0" smtClean="0">
              <a:latin typeface="Times New Roman" pitchFamily="18" charset="0"/>
              <a:cs typeface="Times New Roman" pitchFamily="18" charset="0"/>
            </a:rPr>
            <a:t>Наличие эксперта  </a:t>
          </a:r>
        </a:p>
      </dsp:txBody>
      <dsp:txXfrm rot="10800000">
        <a:off x="0" y="3004083"/>
        <a:ext cx="4428492" cy="1802450"/>
      </dsp:txXfrm>
    </dsp:sp>
    <dsp:sp modelId="{FE212800-FAC9-4472-B01A-22447C2D120A}">
      <dsp:nvSpPr>
        <dsp:cNvPr id="0" name=""/>
        <dsp:cNvSpPr/>
      </dsp:nvSpPr>
      <dsp:spPr>
        <a:xfrm rot="5400000">
          <a:off x="5441105" y="1390654"/>
          <a:ext cx="2403267" cy="4428492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none" kern="1200" dirty="0" smtClean="0">
              <a:latin typeface="Times New Roman" pitchFamily="18" charset="0"/>
              <a:cs typeface="Times New Roman" pitchFamily="18" charset="0"/>
            </a:rPr>
            <a:t>Ограниченное</a:t>
          </a:r>
          <a:r>
            <a:rPr lang="ru-RU" sz="3200" b="0" u="none" kern="1200" baseline="0" dirty="0" smtClean="0">
              <a:latin typeface="Times New Roman" pitchFamily="18" charset="0"/>
              <a:cs typeface="Times New Roman" pitchFamily="18" charset="0"/>
            </a:rPr>
            <a:t> число участников</a:t>
          </a:r>
          <a:endParaRPr lang="ru-RU" sz="3200" b="0" u="none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741513" y="1691062"/>
        <a:ext cx="1802450" cy="4428492"/>
      </dsp:txXfrm>
    </dsp:sp>
    <dsp:sp modelId="{131939AD-7654-4A7E-80E8-643795D58F1D}">
      <dsp:nvSpPr>
        <dsp:cNvPr id="0" name=""/>
        <dsp:cNvSpPr/>
      </dsp:nvSpPr>
      <dsp:spPr>
        <a:xfrm>
          <a:off x="1728192" y="1620180"/>
          <a:ext cx="5400599" cy="1566173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8192" y="1620180"/>
        <a:ext cx="5400599" cy="156617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ADA19A-A1D2-448B-91AE-F5371565A904}">
      <dsp:nvSpPr>
        <dsp:cNvPr id="0" name=""/>
        <dsp:cNvSpPr/>
      </dsp:nvSpPr>
      <dsp:spPr>
        <a:xfrm rot="16200000">
          <a:off x="1012612" y="-1012612"/>
          <a:ext cx="2403267" cy="4428492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itchFamily="18" charset="0"/>
              <a:cs typeface="Times New Roman" pitchFamily="18" charset="0"/>
            </a:rPr>
            <a:t>Наркозависимость</a:t>
          </a:r>
          <a:endParaRPr lang="ru-RU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«Последний номер»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«Черная полоса»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«Меня это не касается»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«Дневник баскетболиста»</a:t>
          </a:r>
          <a:endParaRPr lang="ru-RU" sz="2000" b="0" u="none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1313021" y="-1313021"/>
        <a:ext cx="1802450" cy="4428492"/>
      </dsp:txXfrm>
    </dsp:sp>
    <dsp:sp modelId="{BFA29474-03E9-4899-ADF8-8CC2272739A5}">
      <dsp:nvSpPr>
        <dsp:cNvPr id="0" name=""/>
        <dsp:cNvSpPr/>
      </dsp:nvSpPr>
      <dsp:spPr>
        <a:xfrm>
          <a:off x="4428492" y="0"/>
          <a:ext cx="4428492" cy="240326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ВИЧ/СПИД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Джия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«Дневник Насти»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«Лекарство»</a:t>
          </a:r>
          <a:endParaRPr lang="ru-RU" sz="2400" b="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28492" y="0"/>
        <a:ext cx="4428492" cy="1802450"/>
      </dsp:txXfrm>
    </dsp:sp>
    <dsp:sp modelId="{E20DA34B-35BD-4643-878C-2312159888A2}">
      <dsp:nvSpPr>
        <dsp:cNvPr id="0" name=""/>
        <dsp:cNvSpPr/>
      </dsp:nvSpPr>
      <dsp:spPr>
        <a:xfrm rot="10800000">
          <a:off x="0" y="2403267"/>
          <a:ext cx="4428492" cy="240326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Алкозависимоть</a:t>
          </a:r>
          <a:endParaRPr lang="ru-RU" sz="2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«Давайте выпьем»</a:t>
          </a:r>
          <a:endParaRPr lang="ru-RU" sz="2800" b="0" u="none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0" y="3004083"/>
        <a:ext cx="4428492" cy="1802450"/>
      </dsp:txXfrm>
    </dsp:sp>
    <dsp:sp modelId="{FE212800-FAC9-4472-B01A-22447C2D120A}">
      <dsp:nvSpPr>
        <dsp:cNvPr id="0" name=""/>
        <dsp:cNvSpPr/>
      </dsp:nvSpPr>
      <dsp:spPr>
        <a:xfrm rot="5400000">
          <a:off x="5441105" y="1390654"/>
          <a:ext cx="2403267" cy="4428492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Экстремизм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«Рядом с нами»</a:t>
          </a:r>
          <a:endParaRPr lang="ru-RU" sz="2800" b="0" u="none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741513" y="1691062"/>
        <a:ext cx="1802450" cy="4428492"/>
      </dsp:txXfrm>
    </dsp:sp>
    <dsp:sp modelId="{131939AD-7654-4A7E-80E8-643795D58F1D}">
      <dsp:nvSpPr>
        <dsp:cNvPr id="0" name=""/>
        <dsp:cNvSpPr/>
      </dsp:nvSpPr>
      <dsp:spPr>
        <a:xfrm>
          <a:off x="3250044" y="2001639"/>
          <a:ext cx="2314702" cy="898425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u="none" kern="12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b="0" u="none" kern="1200" dirty="0" smtClean="0">
              <a:latin typeface="Times New Roman" pitchFamily="18" charset="0"/>
              <a:cs typeface="Times New Roman" pitchFamily="18" charset="0"/>
            </a:rPr>
          </a:br>
          <a:endParaRPr lang="ru-RU" sz="2800" b="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50044" y="2001639"/>
        <a:ext cx="2314702" cy="89842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31F9F0-C4FB-42E5-A22F-90DF81F41211}">
      <dsp:nvSpPr>
        <dsp:cNvPr id="0" name=""/>
        <dsp:cNvSpPr/>
      </dsp:nvSpPr>
      <dsp:spPr>
        <a:xfrm>
          <a:off x="3098" y="3021"/>
          <a:ext cx="8431222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Цель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itchFamily="18" charset="0"/>
              <a:cs typeface="Times New Roman" pitchFamily="18" charset="0"/>
            </a:rPr>
            <a:t>Зачем я показываю это видео?</a:t>
          </a:r>
          <a:endParaRPr lang="ru-RU" sz="3500" kern="1200" dirty="0"/>
        </a:p>
      </dsp:txBody>
      <dsp:txXfrm>
        <a:off x="3098" y="3021"/>
        <a:ext cx="8431222" cy="1467704"/>
      </dsp:txXfrm>
    </dsp:sp>
    <dsp:sp modelId="{A6E1A42B-0B99-4C78-B912-EACC2EB712A6}">
      <dsp:nvSpPr>
        <dsp:cNvPr id="0" name=""/>
        <dsp:cNvSpPr/>
      </dsp:nvSpPr>
      <dsp:spPr>
        <a:xfrm>
          <a:off x="3098" y="1618149"/>
          <a:ext cx="8431222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Вопросы</a:t>
          </a:r>
        </a:p>
      </dsp:txBody>
      <dsp:txXfrm>
        <a:off x="3098" y="1618149"/>
        <a:ext cx="8431222" cy="1467704"/>
      </dsp:txXfrm>
    </dsp:sp>
    <dsp:sp modelId="{369915A4-C191-4BCC-8226-36F32CFBE136}">
      <dsp:nvSpPr>
        <dsp:cNvPr id="0" name=""/>
        <dsp:cNvSpPr/>
      </dsp:nvSpPr>
      <dsp:spPr>
        <a:xfrm>
          <a:off x="3098" y="3233277"/>
          <a:ext cx="2043437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основные</a:t>
          </a:r>
          <a:endParaRPr lang="ru-RU" sz="1800" b="1" kern="1200" dirty="0"/>
        </a:p>
      </dsp:txBody>
      <dsp:txXfrm>
        <a:off x="3098" y="3233277"/>
        <a:ext cx="2043437" cy="1467704"/>
      </dsp:txXfrm>
    </dsp:sp>
    <dsp:sp modelId="{D2AD0830-4653-4DD7-B0F4-C096DEB59EE7}">
      <dsp:nvSpPr>
        <dsp:cNvPr id="0" name=""/>
        <dsp:cNvSpPr/>
      </dsp:nvSpPr>
      <dsp:spPr>
        <a:xfrm>
          <a:off x="2132359" y="3233277"/>
          <a:ext cx="2043437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второстепенные</a:t>
          </a:r>
          <a:endParaRPr lang="ru-RU" sz="1800" b="1" kern="1200" dirty="0"/>
        </a:p>
      </dsp:txBody>
      <dsp:txXfrm>
        <a:off x="2132359" y="3233277"/>
        <a:ext cx="2043437" cy="1467704"/>
      </dsp:txXfrm>
    </dsp:sp>
    <dsp:sp modelId="{2C1B8526-B978-4B49-A44C-7B2C16872E78}">
      <dsp:nvSpPr>
        <dsp:cNvPr id="0" name=""/>
        <dsp:cNvSpPr/>
      </dsp:nvSpPr>
      <dsp:spPr>
        <a:xfrm>
          <a:off x="4261621" y="3233277"/>
          <a:ext cx="2043437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уточняющие</a:t>
          </a:r>
          <a:endParaRPr lang="ru-RU" sz="1800" b="1" kern="1200" dirty="0"/>
        </a:p>
      </dsp:txBody>
      <dsp:txXfrm>
        <a:off x="4261621" y="3233277"/>
        <a:ext cx="2043437" cy="1467704"/>
      </dsp:txXfrm>
    </dsp:sp>
    <dsp:sp modelId="{BDBE56FF-562F-4773-997A-1F56C9A6BBFD}">
      <dsp:nvSpPr>
        <dsp:cNvPr id="0" name=""/>
        <dsp:cNvSpPr/>
      </dsp:nvSpPr>
      <dsp:spPr>
        <a:xfrm>
          <a:off x="6390883" y="3233277"/>
          <a:ext cx="2043437" cy="1467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наводящие</a:t>
          </a:r>
          <a:endParaRPr lang="ru-RU" sz="1800" b="1" kern="1200" dirty="0"/>
        </a:p>
      </dsp:txBody>
      <dsp:txXfrm>
        <a:off x="6390883" y="3233277"/>
        <a:ext cx="2043437" cy="14677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594FE5-CA6E-4EEA-BA30-BF1E735CBF5A}">
      <dsp:nvSpPr>
        <dsp:cNvPr id="0" name=""/>
        <dsp:cNvSpPr/>
      </dsp:nvSpPr>
      <dsp:spPr>
        <a:xfrm>
          <a:off x="4294737" y="2661543"/>
          <a:ext cx="2719127" cy="12524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10475" y="2974665"/>
        <a:ext cx="1903389" cy="939368"/>
      </dsp:txXfrm>
    </dsp:sp>
    <dsp:sp modelId="{964E4D3B-0D03-467F-8E80-90F76A14C94D}">
      <dsp:nvSpPr>
        <dsp:cNvPr id="0" name=""/>
        <dsp:cNvSpPr/>
      </dsp:nvSpPr>
      <dsp:spPr>
        <a:xfrm>
          <a:off x="540802" y="2626986"/>
          <a:ext cx="2782450" cy="12524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По статистике …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Согласно исследованиям….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Недавно я узнал…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0802" y="2940109"/>
        <a:ext cx="1947715" cy="939368"/>
      </dsp:txXfrm>
    </dsp:sp>
    <dsp:sp modelId="{CABBBFC5-113C-4256-9C88-0C366B3C664F}">
      <dsp:nvSpPr>
        <dsp:cNvPr id="0" name=""/>
        <dsp:cNvSpPr/>
      </dsp:nvSpPr>
      <dsp:spPr>
        <a:xfrm>
          <a:off x="4133352" y="0"/>
          <a:ext cx="1933532" cy="12524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Герои этого фильма могли бы повести себя иначе или их поведение – единственно возможное?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3412" y="0"/>
        <a:ext cx="1353472" cy="939368"/>
      </dsp:txXfrm>
    </dsp:sp>
    <dsp:sp modelId="{C4765FC7-B35D-43EA-BA7B-B4241861C0FA}">
      <dsp:nvSpPr>
        <dsp:cNvPr id="0" name=""/>
        <dsp:cNvSpPr/>
      </dsp:nvSpPr>
      <dsp:spPr>
        <a:xfrm>
          <a:off x="599659" y="0"/>
          <a:ext cx="2691496" cy="12524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 чем этот фильм?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Какие чувства вызвал?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Что хотели показать авторы фильма?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9659" y="0"/>
        <a:ext cx="1884047" cy="939368"/>
      </dsp:txXfrm>
    </dsp:sp>
    <dsp:sp modelId="{2E6FF121-0A44-43EF-9407-F20F0F4E69FB}">
      <dsp:nvSpPr>
        <dsp:cNvPr id="0" name=""/>
        <dsp:cNvSpPr/>
      </dsp:nvSpPr>
      <dsp:spPr>
        <a:xfrm>
          <a:off x="1773015" y="223099"/>
          <a:ext cx="1694776" cy="1694776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3015" y="223099"/>
        <a:ext cx="1694776" cy="1694776"/>
      </dsp:txXfrm>
    </dsp:sp>
    <dsp:sp modelId="{C6B59DAC-5215-4F6C-9EAD-84DF5E8D2D40}">
      <dsp:nvSpPr>
        <dsp:cNvPr id="0" name=""/>
        <dsp:cNvSpPr/>
      </dsp:nvSpPr>
      <dsp:spPr>
        <a:xfrm rot="5400000">
          <a:off x="3546072" y="233514"/>
          <a:ext cx="1694776" cy="167394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546072" y="233514"/>
        <a:ext cx="1694776" cy="1673947"/>
      </dsp:txXfrm>
    </dsp:sp>
    <dsp:sp modelId="{4C87F105-8261-4A2F-9A86-25FA6ABAA094}">
      <dsp:nvSpPr>
        <dsp:cNvPr id="0" name=""/>
        <dsp:cNvSpPr/>
      </dsp:nvSpPr>
      <dsp:spPr>
        <a:xfrm rot="10800000">
          <a:off x="3546072" y="1996157"/>
          <a:ext cx="1694776" cy="1694776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546072" y="1996157"/>
        <a:ext cx="1694776" cy="1694776"/>
      </dsp:txXfrm>
    </dsp:sp>
    <dsp:sp modelId="{FD2F2ABC-72B7-4E29-B0CD-A70714FB68D8}">
      <dsp:nvSpPr>
        <dsp:cNvPr id="0" name=""/>
        <dsp:cNvSpPr/>
      </dsp:nvSpPr>
      <dsp:spPr>
        <a:xfrm rot="16200000">
          <a:off x="1773015" y="1996157"/>
          <a:ext cx="1694776" cy="1694776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1773015" y="1996157"/>
        <a:ext cx="1694776" cy="1694776"/>
      </dsp:txXfrm>
    </dsp:sp>
    <dsp:sp modelId="{86BD4D79-1DB2-4FDC-9C55-3AEB530AC85E}">
      <dsp:nvSpPr>
        <dsp:cNvPr id="0" name=""/>
        <dsp:cNvSpPr/>
      </dsp:nvSpPr>
      <dsp:spPr>
        <a:xfrm flipH="1">
          <a:off x="3479114" y="1843723"/>
          <a:ext cx="55635" cy="3088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8240BD-BB08-484A-8DF0-94D7360E744F}">
      <dsp:nvSpPr>
        <dsp:cNvPr id="0" name=""/>
        <dsp:cNvSpPr/>
      </dsp:nvSpPr>
      <dsp:spPr>
        <a:xfrm rot="10800000" flipV="1">
          <a:off x="3479114" y="2039425"/>
          <a:ext cx="55635" cy="3088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9B3660-9613-467F-87B5-42AE627477B0}">
      <dsp:nvSpPr>
        <dsp:cNvPr id="0" name=""/>
        <dsp:cNvSpPr/>
      </dsp:nvSpPr>
      <dsp:spPr>
        <a:xfrm>
          <a:off x="0" y="659685"/>
          <a:ext cx="2611951" cy="1567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Вопрос - ответ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659685"/>
        <a:ext cx="2611951" cy="1567170"/>
      </dsp:txXfrm>
    </dsp:sp>
    <dsp:sp modelId="{86EAF115-51BF-4D2C-9AA3-4E44DCE72233}">
      <dsp:nvSpPr>
        <dsp:cNvPr id="0" name=""/>
        <dsp:cNvSpPr/>
      </dsp:nvSpPr>
      <dsp:spPr>
        <a:xfrm>
          <a:off x="2873146" y="659685"/>
          <a:ext cx="2611951" cy="1567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Джеффа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73146" y="659685"/>
        <a:ext cx="2611951" cy="1567170"/>
      </dsp:txXfrm>
    </dsp:sp>
    <dsp:sp modelId="{6CF1FB0C-6725-4E96-B175-8FC7B3036906}">
      <dsp:nvSpPr>
        <dsp:cNvPr id="0" name=""/>
        <dsp:cNvSpPr/>
      </dsp:nvSpPr>
      <dsp:spPr>
        <a:xfrm>
          <a:off x="5746293" y="659685"/>
          <a:ext cx="2611951" cy="1567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Фиксированная ситуация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6293" y="659685"/>
        <a:ext cx="2611951" cy="1567170"/>
      </dsp:txXfrm>
    </dsp:sp>
    <dsp:sp modelId="{886AACC7-A26C-4A28-88E9-BD42E9DD659C}">
      <dsp:nvSpPr>
        <dsp:cNvPr id="0" name=""/>
        <dsp:cNvSpPr/>
      </dsp:nvSpPr>
      <dsp:spPr>
        <a:xfrm>
          <a:off x="1436573" y="2488051"/>
          <a:ext cx="2611951" cy="1567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Группа экспертов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36573" y="2488051"/>
        <a:ext cx="2611951" cy="1567170"/>
      </dsp:txXfrm>
    </dsp:sp>
    <dsp:sp modelId="{BC5F665E-6419-4575-9416-B912C845F87F}">
      <dsp:nvSpPr>
        <dsp:cNvPr id="0" name=""/>
        <dsp:cNvSpPr/>
      </dsp:nvSpPr>
      <dsp:spPr>
        <a:xfrm>
          <a:off x="4309720" y="2488051"/>
          <a:ext cx="2611951" cy="1567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Ролевая игра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09720" y="2488051"/>
        <a:ext cx="2611951" cy="156717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D108BC-2B33-4406-A3FC-0AE851BB946A}">
      <dsp:nvSpPr>
        <dsp:cNvPr id="0" name=""/>
        <dsp:cNvSpPr/>
      </dsp:nvSpPr>
      <dsp:spPr>
        <a:xfrm>
          <a:off x="0" y="94412"/>
          <a:ext cx="8712969" cy="4867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Какое впечатление произвел на вас фильм?</a:t>
          </a:r>
          <a:br>
            <a:rPr lang="ru-RU" sz="2400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Какие чувства вызвал?</a:t>
          </a:r>
        </a:p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Что хотели показать авторы фильма?</a:t>
          </a:r>
          <a:br>
            <a:rPr lang="ru-RU" sz="2400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Про что для вас этот фильм?</a:t>
          </a:r>
        </a:p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Если бы вы были режиссером этого фильма, что вы изменили бы? </a:t>
          </a:r>
        </a:p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Может быть, у этого фильма был бы другой конец? Какой?</a:t>
          </a:r>
        </a:p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Как вам кажется, что за история произошла с главным героем?</a:t>
          </a:r>
          <a:br>
            <a:rPr lang="ru-RU" sz="2400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Есть ли что-то общее между вами и героем фильма?</a:t>
          </a:r>
        </a:p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Скажите, пожалуйста, а какие перспективы дальнейшей судьбы героя, если конец фильма это еще не финал?</a:t>
          </a:r>
        </a:p>
      </dsp:txBody>
      <dsp:txXfrm>
        <a:off x="0" y="94412"/>
        <a:ext cx="8712969" cy="48672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BE380E-4732-4B15-8BC2-781944EDD878}">
      <dsp:nvSpPr>
        <dsp:cNvPr id="0" name=""/>
        <dsp:cNvSpPr/>
      </dsp:nvSpPr>
      <dsp:spPr>
        <a:xfrm>
          <a:off x="219843" y="1202"/>
          <a:ext cx="2754162" cy="1414297"/>
        </a:xfrm>
        <a:prstGeom prst="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Согласен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9843" y="1202"/>
        <a:ext cx="2754162" cy="1414297"/>
      </dsp:txXfrm>
    </dsp:sp>
    <dsp:sp modelId="{B989159F-5E72-448F-B4BE-B7EA572F71F0}">
      <dsp:nvSpPr>
        <dsp:cNvPr id="0" name=""/>
        <dsp:cNvSpPr/>
      </dsp:nvSpPr>
      <dsp:spPr>
        <a:xfrm>
          <a:off x="3376639" y="1343"/>
          <a:ext cx="2356926" cy="14141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Times New Roman" pitchFamily="18" charset="0"/>
              <a:cs typeface="Times New Roman" pitchFamily="18" charset="0"/>
            </a:rPr>
            <a:t>Не определился</a:t>
          </a:r>
          <a:endParaRPr lang="ru-RU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76639" y="1343"/>
        <a:ext cx="2356926" cy="1414155"/>
      </dsp:txXfrm>
    </dsp:sp>
    <dsp:sp modelId="{C132FB45-9DA4-4CE2-81AD-16C3672598A1}">
      <dsp:nvSpPr>
        <dsp:cNvPr id="0" name=""/>
        <dsp:cNvSpPr/>
      </dsp:nvSpPr>
      <dsp:spPr>
        <a:xfrm>
          <a:off x="5969258" y="1343"/>
          <a:ext cx="2356926" cy="1414155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 согласен</a:t>
          </a:r>
          <a:endParaRPr lang="ru-RU" sz="2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69258" y="1343"/>
        <a:ext cx="2356926" cy="141415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D108BC-2B33-4406-A3FC-0AE851BB946A}">
      <dsp:nvSpPr>
        <dsp:cNvPr id="0" name=""/>
        <dsp:cNvSpPr/>
      </dsp:nvSpPr>
      <dsp:spPr>
        <a:xfrm>
          <a:off x="0" y="10"/>
          <a:ext cx="8712969" cy="473428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«В городе 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N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живет молодой человек. Разные увлечения были у Него. То Он в хоре поет, то скалолазанием занимается, то на гитаре играет. Только все увлечения слишком быстро Ему надоедают. Становится скучно, все хочется новых ощущений. Есть у Него друг, который рассказал молодому человеку о одном средстве, что бы больше никогда не было скучно. Думает Он, решается, хочет попробовать средство, да и друг больно упорно уговаривает»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Что делать молодому человеку, как быть в такой ситуации? 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0"/>
        <a:ext cx="8712969" cy="4734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646A6-539E-F04F-8500-0AEC5E075AD8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FD29F-BD78-C24A-916F-2CF89C5FD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8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0495" y="43288"/>
            <a:ext cx="8733506" cy="5100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8477" y="1403971"/>
            <a:ext cx="3593724" cy="2131796"/>
          </a:xfrm>
        </p:spPr>
        <p:txBody>
          <a:bodyPr anchor="b"/>
          <a:lstStyle>
            <a:lvl1pPr algn="l">
              <a:lnSpc>
                <a:spcPct val="9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299" y="3637395"/>
            <a:ext cx="3596900" cy="271030"/>
          </a:xfrm>
        </p:spPr>
        <p:txBody>
          <a:bodyPr/>
          <a:lstStyle>
            <a:lvl1pPr marL="0" indent="0" algn="l">
              <a:buNone/>
              <a:defRPr sz="83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115299" y="3968750"/>
            <a:ext cx="3596900" cy="156383"/>
          </a:xfrm>
        </p:spPr>
        <p:txBody>
          <a:bodyPr/>
          <a:lstStyle>
            <a:lvl1pPr>
              <a:defRPr sz="5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3" name="Right Triangle 12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 userDrawn="1"/>
        </p:nvGrpSpPr>
        <p:grpSpPr>
          <a:xfrm>
            <a:off x="-2377153" y="1445161"/>
            <a:ext cx="2273470" cy="2090606"/>
            <a:chOff x="-460208" y="424945"/>
            <a:chExt cx="377657" cy="2090606"/>
          </a:xfrm>
        </p:grpSpPr>
        <p:cxnSp>
          <p:nvCxnSpPr>
            <p:cNvPr id="12" name="Straight Connector 11"/>
            <p:cNvCxnSpPr/>
            <p:nvPr userDrawn="1"/>
          </p:nvCxnSpPr>
          <p:spPr bwMode="gray">
            <a:xfrm flipH="1">
              <a:off x="-460208" y="2515551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16" name="Rectangle 104"/>
          <p:cNvSpPr>
            <a:spLocks noChangeArrowheads="1"/>
          </p:cNvSpPr>
          <p:nvPr userDrawn="1"/>
        </p:nvSpPr>
        <p:spPr bwMode="gray">
          <a:xfrm flipH="1">
            <a:off x="-2377157" y="1445161"/>
            <a:ext cx="2273468" cy="20906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TITLE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Rectangle 104"/>
          <p:cNvSpPr>
            <a:spLocks noChangeArrowheads="1"/>
          </p:cNvSpPr>
          <p:nvPr userDrawn="1"/>
        </p:nvSpPr>
        <p:spPr bwMode="gray">
          <a:xfrm flipH="1">
            <a:off x="-2377162" y="3643996"/>
            <a:ext cx="2273468" cy="2719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SUBTITLE HERE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2377158" y="3637396"/>
            <a:ext cx="2273470" cy="278553"/>
            <a:chOff x="-460208" y="424945"/>
            <a:chExt cx="377657" cy="278553"/>
          </a:xfrm>
        </p:grpSpPr>
        <p:cxnSp>
          <p:nvCxnSpPr>
            <p:cNvPr id="19" name="Straight Connector 18"/>
            <p:cNvCxnSpPr/>
            <p:nvPr userDrawn="1"/>
          </p:nvCxnSpPr>
          <p:spPr bwMode="gray">
            <a:xfrm flipH="1">
              <a:off x="-460208" y="703498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20" name="Straight Connector 19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grpSp>
        <p:nvGrpSpPr>
          <p:cNvPr id="41" name="Group 40"/>
          <p:cNvGrpSpPr/>
          <p:nvPr userDrawn="1"/>
        </p:nvGrpSpPr>
        <p:grpSpPr>
          <a:xfrm>
            <a:off x="-2377158" y="3985855"/>
            <a:ext cx="2273470" cy="139277"/>
            <a:chOff x="-460208" y="424945"/>
            <a:chExt cx="377657" cy="139277"/>
          </a:xfrm>
        </p:grpSpPr>
        <p:cxnSp>
          <p:nvCxnSpPr>
            <p:cNvPr id="42" name="Straight Connector 41"/>
            <p:cNvCxnSpPr/>
            <p:nvPr userDrawn="1"/>
          </p:nvCxnSpPr>
          <p:spPr bwMode="gray">
            <a:xfrm flipH="1">
              <a:off x="-460208" y="564222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43" name="Straight Connector 42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44" name="Rectangle 104"/>
          <p:cNvSpPr>
            <a:spLocks noChangeArrowheads="1"/>
          </p:cNvSpPr>
          <p:nvPr userDrawn="1"/>
        </p:nvSpPr>
        <p:spPr bwMode="gray">
          <a:xfrm flipH="1">
            <a:off x="-2377162" y="3992458"/>
            <a:ext cx="2273468" cy="1326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LOCATION / DATE</a:t>
            </a:r>
            <a:endParaRPr kumimoji="0" lang="en-GB" altLang="en-US" sz="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40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06400" y="938368"/>
            <a:ext cx="1919652" cy="39406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26053" y="938214"/>
            <a:ext cx="6556011" cy="394077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311062" y="938214"/>
            <a:ext cx="394665" cy="3940773"/>
          </a:xfrm>
          <a:prstGeom prst="rect">
            <a:avLst/>
          </a:prstGeom>
          <a:gradFill flip="none" rotWithShape="1">
            <a:gsLst>
              <a:gs pos="4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719139" y="1968078"/>
            <a:ext cx="2435845" cy="2540421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9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/>
          </p:nvPr>
        </p:nvSpPr>
        <p:spPr>
          <a:xfrm>
            <a:off x="7162622" y="4172328"/>
            <a:ext cx="1563541" cy="41178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105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9" name="Right Triangle 8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6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4" name="Straight Connector 13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26588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0004" r="21255" b="15082"/>
          <a:stretch/>
        </p:blipFill>
        <p:spPr>
          <a:xfrm>
            <a:off x="406401" y="938369"/>
            <a:ext cx="8475664" cy="3940619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38" y="2266950"/>
            <a:ext cx="3611563" cy="1996034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30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25488" y="1965014"/>
            <a:ext cx="2112896" cy="301937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3" name="Rectangle 12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8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5" name="Straight Connector 14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Image with icon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6402" y="938368"/>
            <a:ext cx="8475662" cy="2921790"/>
          </a:xfrm>
          <a:custGeom>
            <a:avLst/>
            <a:gdLst>
              <a:gd name="connsiteX0" fmla="*/ 0 w 8475663"/>
              <a:gd name="connsiteY0" fmla="*/ 0 h 2921790"/>
              <a:gd name="connsiteX1" fmla="*/ 8475663 w 8475663"/>
              <a:gd name="connsiteY1" fmla="*/ 0 h 2921790"/>
              <a:gd name="connsiteX2" fmla="*/ 8475663 w 8475663"/>
              <a:gd name="connsiteY2" fmla="*/ 2921790 h 2921790"/>
              <a:gd name="connsiteX3" fmla="*/ 0 w 8475663"/>
              <a:gd name="connsiteY3" fmla="*/ 2921790 h 292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5663" h="2921790">
                <a:moveTo>
                  <a:pt x="0" y="0"/>
                </a:moveTo>
                <a:lnTo>
                  <a:pt x="8475663" y="0"/>
                </a:lnTo>
                <a:lnTo>
                  <a:pt x="8475663" y="2921790"/>
                </a:lnTo>
                <a:lnTo>
                  <a:pt x="0" y="2921790"/>
                </a:lnTo>
                <a:close/>
              </a:path>
            </a:pathLst>
          </a:custGeom>
        </p:spPr>
      </p:pic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06397" y="2519664"/>
            <a:ext cx="5474484" cy="1091638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32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7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06397" y="4053316"/>
            <a:ext cx="1872092" cy="478332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3876" y="4145116"/>
            <a:ext cx="4188188" cy="745188"/>
          </a:xfrm>
        </p:spPr>
        <p:txBody>
          <a:bodyPr anchor="t"/>
          <a:lstStyle>
            <a:lvl1pPr>
              <a:lnSpc>
                <a:spcPct val="100000"/>
              </a:lnSpc>
              <a:spcAft>
                <a:spcPts val="0"/>
              </a:spcAft>
              <a:defRPr sz="1200" u="none" cap="none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7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5" name="Rectangle 14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0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8" name="Straight Connector 17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Layout Red 3 Pillar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9304" y="2418897"/>
            <a:ext cx="1608190" cy="1701690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1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02707" y="1883588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33522" y="1883589"/>
            <a:ext cx="2435609" cy="1559695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28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700" b="1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07328" y="1207698"/>
            <a:ext cx="2884075" cy="412533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6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700" b="1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782940" y="1883588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02707" y="2836360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782940" y="2836360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6204619" y="2686438"/>
            <a:ext cx="2024981" cy="1011836"/>
            <a:chOff x="6248230" y="2686438"/>
            <a:chExt cx="1981370" cy="1011836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6248230" y="2686438"/>
              <a:ext cx="1981370" cy="0"/>
            </a:xfrm>
            <a:prstGeom prst="line">
              <a:avLst/>
            </a:prstGeom>
            <a:ln w="9525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6248230" y="3698274"/>
              <a:ext cx="1981370" cy="0"/>
            </a:xfrm>
            <a:prstGeom prst="line">
              <a:avLst/>
            </a:prstGeom>
            <a:ln w="9525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 userDrawn="1"/>
        </p:nvGrpSpPr>
        <p:grpSpPr>
          <a:xfrm>
            <a:off x="3924386" y="2686438"/>
            <a:ext cx="2024981" cy="1011836"/>
            <a:chOff x="3967996" y="2686438"/>
            <a:chExt cx="1981370" cy="1011836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3967996" y="2686438"/>
              <a:ext cx="1981370" cy="0"/>
            </a:xfrm>
            <a:prstGeom prst="line">
              <a:avLst/>
            </a:prstGeom>
            <a:ln w="9525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967996" y="3698274"/>
              <a:ext cx="1981370" cy="0"/>
            </a:xfrm>
            <a:prstGeom prst="line">
              <a:avLst/>
            </a:prstGeom>
            <a:ln w="9525" cap="rnd">
              <a:solidFill>
                <a:schemeClr val="tx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02707" y="3848196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782940" y="3848196"/>
            <a:ext cx="1446661" cy="688163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8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80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36" name="Rectangle 35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40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38" name="Straight Connector 37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Red 3 Pillar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90776" y="2948807"/>
            <a:ext cx="2441161" cy="1377672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28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000" b="1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190773" y="2302293"/>
            <a:ext cx="2441163" cy="301937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3600" y="2432647"/>
            <a:ext cx="4615712" cy="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63600" y="3379561"/>
            <a:ext cx="4615712" cy="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863600" y="4326477"/>
            <a:ext cx="4615712" cy="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 userDrawn="1">
            <p:ph type="body" sz="quarter" idx="12"/>
          </p:nvPr>
        </p:nvSpPr>
        <p:spPr>
          <a:xfrm>
            <a:off x="1643048" y="1643332"/>
            <a:ext cx="3836265" cy="631716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17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5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Text Placeholder 4"/>
          <p:cNvSpPr>
            <a:spLocks noGrp="1"/>
          </p:cNvSpPr>
          <p:nvPr userDrawn="1">
            <p:ph type="body" sz="quarter" idx="13"/>
          </p:nvPr>
        </p:nvSpPr>
        <p:spPr>
          <a:xfrm>
            <a:off x="1643048" y="2590247"/>
            <a:ext cx="3836265" cy="631716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17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5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Text Placeholder 4"/>
          <p:cNvSpPr>
            <a:spLocks noGrp="1"/>
          </p:cNvSpPr>
          <p:nvPr userDrawn="1">
            <p:ph type="body" sz="quarter" idx="14"/>
          </p:nvPr>
        </p:nvSpPr>
        <p:spPr>
          <a:xfrm>
            <a:off x="1643048" y="3537160"/>
            <a:ext cx="3836265" cy="631716"/>
          </a:xfrm>
        </p:spPr>
        <p:txBody>
          <a:bodyPr anchor="ctr"/>
          <a:lstStyle>
            <a:lvl1pPr>
              <a:lnSpc>
                <a:spcPct val="100000"/>
              </a:lnSpc>
              <a:spcAft>
                <a:spcPts val="0"/>
              </a:spcAft>
              <a:defRPr sz="1700" b="1" i="0" u="none" cap="none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50" b="1" cap="none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21" name="Rectangle 20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5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23" name="Straight Connector 22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Red Pa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6400" y="0"/>
            <a:ext cx="8737600" cy="5143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406400" cy="5143208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39" y="1804198"/>
            <a:ext cx="2905659" cy="1209633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20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14565" y="2624290"/>
            <a:ext cx="1351589" cy="668372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4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804204" y="3856528"/>
            <a:ext cx="1351589" cy="668372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4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04204" y="2007226"/>
            <a:ext cx="1351589" cy="668372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4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14565" y="2423957"/>
            <a:ext cx="1351589" cy="200333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max 2 lines of text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804204" y="1804197"/>
            <a:ext cx="1351589" cy="20302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max 2 lines of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804204" y="3653499"/>
            <a:ext cx="1351589" cy="20302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 max 2 lines of text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81269" y="0"/>
            <a:ext cx="6162731" cy="14446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5915" y="204608"/>
            <a:ext cx="2725696" cy="927279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21" name="Rectangle 20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6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23" name="Straight Connector 22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227" y="1364634"/>
            <a:ext cx="3664971" cy="2500441"/>
          </a:xfrm>
        </p:spPr>
        <p:txBody>
          <a:bodyPr anchor="t"/>
          <a:lstStyle>
            <a:lvl1pPr>
              <a:lnSpc>
                <a:spcPct val="85000"/>
              </a:lnSpc>
              <a:spcAft>
                <a:spcPts val="2100"/>
              </a:spcAft>
              <a:defRPr sz="8000" b="1" i="0" u="sng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41609" y="1349299"/>
            <a:ext cx="3340441" cy="2472526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0"/>
              </a:spcAft>
              <a:defRPr sz="800" b="1" u="none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500" b="1" baseline="0">
                <a:solidFill>
                  <a:schemeClr val="tx1"/>
                </a:solidFill>
              </a:defRPr>
            </a:lvl2pPr>
            <a:lvl3pPr marL="4763" indent="0">
              <a:spcBef>
                <a:spcPts val="0"/>
              </a:spcBef>
              <a:buNone/>
              <a:tabLst/>
              <a:defRPr sz="1100" b="1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3" name="Rectangle 12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7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5" name="Straight Connector 14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JOURNEY4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40" y="2008059"/>
            <a:ext cx="2119246" cy="2500441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30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25488" y="1627736"/>
            <a:ext cx="2112896" cy="301937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803990" y="1429874"/>
            <a:ext cx="1978060" cy="499798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400"/>
              </a:spcAft>
              <a:defRPr sz="900" cap="all" baseline="0">
                <a:solidFill>
                  <a:schemeClr val="accent1"/>
                </a:solidFill>
              </a:defRPr>
            </a:lvl1pPr>
            <a:lvl2pPr algn="l">
              <a:lnSpc>
                <a:spcPct val="100000"/>
              </a:lnSpc>
              <a:defRPr sz="9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803990" y="1992847"/>
            <a:ext cx="1978060" cy="499798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400"/>
              </a:spcAft>
              <a:defRPr sz="900" cap="all" baseline="0">
                <a:solidFill>
                  <a:schemeClr val="accent1"/>
                </a:solidFill>
              </a:defRPr>
            </a:lvl1pPr>
            <a:lvl2pPr algn="l">
              <a:lnSpc>
                <a:spcPct val="100000"/>
              </a:lnSpc>
              <a:defRPr sz="9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803990" y="2555820"/>
            <a:ext cx="1978060" cy="499798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400"/>
              </a:spcAft>
              <a:defRPr sz="900" cap="all" baseline="0">
                <a:solidFill>
                  <a:schemeClr val="accent1"/>
                </a:solidFill>
              </a:defRPr>
            </a:lvl1pPr>
            <a:lvl2pPr algn="l">
              <a:lnSpc>
                <a:spcPct val="100000"/>
              </a:lnSpc>
              <a:defRPr sz="9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803990" y="3118793"/>
            <a:ext cx="1978060" cy="499798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400"/>
              </a:spcAft>
              <a:defRPr sz="900" cap="all" baseline="0">
                <a:solidFill>
                  <a:schemeClr val="accent1"/>
                </a:solidFill>
              </a:defRPr>
            </a:lvl1pPr>
            <a:lvl2pPr algn="l">
              <a:lnSpc>
                <a:spcPct val="100000"/>
              </a:lnSpc>
              <a:defRPr sz="9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803990" y="3681768"/>
            <a:ext cx="1978060" cy="499798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400"/>
              </a:spcAft>
              <a:defRPr sz="900" cap="all" baseline="0">
                <a:solidFill>
                  <a:schemeClr val="accent1"/>
                </a:solidFill>
              </a:defRPr>
            </a:lvl1pPr>
            <a:lvl2pPr algn="l">
              <a:lnSpc>
                <a:spcPct val="100000"/>
              </a:lnSpc>
              <a:defRPr sz="9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49860" y="1086535"/>
            <a:ext cx="3644283" cy="3644282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20" name="Rectangle 19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4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22" name="Straight Connector 21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POWERMEN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38" y="2008059"/>
            <a:ext cx="3095860" cy="2500441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28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1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25488" y="1627736"/>
            <a:ext cx="2112896" cy="301937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118092" y="1733613"/>
            <a:ext cx="1450917" cy="301937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200"/>
              </a:spcAft>
              <a:defRPr sz="700" cap="all" baseline="0">
                <a:solidFill>
                  <a:schemeClr val="accent1"/>
                </a:solidFill>
              </a:defRPr>
            </a:lvl1pPr>
            <a:lvl2pPr algn="ctr">
              <a:lnSpc>
                <a:spcPct val="90000"/>
              </a:lnSpc>
              <a:defRPr sz="7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1882" y="1733613"/>
            <a:ext cx="1450917" cy="301937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200"/>
              </a:spcAft>
              <a:defRPr sz="700" cap="all" baseline="0">
                <a:solidFill>
                  <a:schemeClr val="accent1"/>
                </a:solidFill>
              </a:defRPr>
            </a:lvl1pPr>
            <a:lvl2pPr algn="ctr">
              <a:lnSpc>
                <a:spcPct val="90000"/>
              </a:lnSpc>
              <a:defRPr sz="7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34904" y="1733613"/>
            <a:ext cx="1450917" cy="301937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200"/>
              </a:spcAft>
              <a:defRPr sz="700" cap="all" baseline="0">
                <a:solidFill>
                  <a:schemeClr val="accent1"/>
                </a:solidFill>
              </a:defRPr>
            </a:lvl1pPr>
            <a:lvl2pPr algn="ctr">
              <a:lnSpc>
                <a:spcPct val="90000"/>
              </a:lnSpc>
              <a:defRPr sz="700" b="1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79511" y="3971488"/>
            <a:ext cx="3223228" cy="301937"/>
          </a:xfrm>
        </p:spPr>
        <p:txBody>
          <a:bodyPr/>
          <a:lstStyle>
            <a:lvl1pPr algn="l"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3277" y="2248423"/>
            <a:ext cx="4562327" cy="1566171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7" name="Rectangle 16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1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9" name="Straight Connector 18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GO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677864" y="1176338"/>
            <a:ext cx="6375401" cy="2820987"/>
            <a:chOff x="427" y="741"/>
            <a:chExt cx="4016" cy="1777"/>
          </a:xfrm>
          <a:solidFill>
            <a:schemeClr val="accent1"/>
          </a:solidFill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427" y="1106"/>
              <a:ext cx="935" cy="1325"/>
            </a:xfrm>
            <a:custGeom>
              <a:avLst/>
              <a:gdLst>
                <a:gd name="T0" fmla="*/ 3646 w 4125"/>
                <a:gd name="T1" fmla="*/ 4698 h 5841"/>
                <a:gd name="T2" fmla="*/ 3646 w 4125"/>
                <a:gd name="T3" fmla="*/ 4698 h 5841"/>
                <a:gd name="T4" fmla="*/ 1870 w 4125"/>
                <a:gd name="T5" fmla="*/ 4698 h 5841"/>
                <a:gd name="T6" fmla="*/ 2899 w 4125"/>
                <a:gd name="T7" fmla="*/ 3628 h 5841"/>
                <a:gd name="T8" fmla="*/ 3123 w 4125"/>
                <a:gd name="T9" fmla="*/ 3388 h 5841"/>
                <a:gd name="T10" fmla="*/ 3779 w 4125"/>
                <a:gd name="T11" fmla="*/ 952 h 5841"/>
                <a:gd name="T12" fmla="*/ 3394 w 4125"/>
                <a:gd name="T13" fmla="*/ 470 h 5841"/>
                <a:gd name="T14" fmla="*/ 2095 w 4125"/>
                <a:gd name="T15" fmla="*/ 0 h 5841"/>
                <a:gd name="T16" fmla="*/ 878 w 4125"/>
                <a:gd name="T17" fmla="*/ 319 h 5841"/>
                <a:gd name="T18" fmla="*/ 0 w 4125"/>
                <a:gd name="T19" fmla="*/ 1259 h 5841"/>
                <a:gd name="T20" fmla="*/ 1021 w 4125"/>
                <a:gd name="T21" fmla="*/ 1863 h 5841"/>
                <a:gd name="T22" fmla="*/ 2042 w 4125"/>
                <a:gd name="T23" fmla="*/ 1095 h 5841"/>
                <a:gd name="T24" fmla="*/ 2524 w 4125"/>
                <a:gd name="T25" fmla="*/ 1287 h 5841"/>
                <a:gd name="T26" fmla="*/ 2712 w 4125"/>
                <a:gd name="T27" fmla="*/ 1765 h 5841"/>
                <a:gd name="T28" fmla="*/ 2495 w 4125"/>
                <a:gd name="T29" fmla="*/ 2357 h 5841"/>
                <a:gd name="T30" fmla="*/ 1772 w 4125"/>
                <a:gd name="T31" fmla="*/ 3178 h 5841"/>
                <a:gd name="T32" fmla="*/ 98 w 4125"/>
                <a:gd name="T33" fmla="*/ 4894 h 5841"/>
                <a:gd name="T34" fmla="*/ 98 w 4125"/>
                <a:gd name="T35" fmla="*/ 5841 h 5841"/>
                <a:gd name="T36" fmla="*/ 4125 w 4125"/>
                <a:gd name="T37" fmla="*/ 5841 h 5841"/>
                <a:gd name="T38" fmla="*/ 4125 w 4125"/>
                <a:gd name="T39" fmla="*/ 5239 h 5841"/>
                <a:gd name="T40" fmla="*/ 3646 w 4125"/>
                <a:gd name="T41" fmla="*/ 4698 h 5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25" h="5841">
                  <a:moveTo>
                    <a:pt x="3646" y="4698"/>
                  </a:moveTo>
                  <a:lnTo>
                    <a:pt x="3646" y="4698"/>
                  </a:lnTo>
                  <a:lnTo>
                    <a:pt x="1870" y="4698"/>
                  </a:lnTo>
                  <a:lnTo>
                    <a:pt x="2899" y="3628"/>
                  </a:lnTo>
                  <a:cubicBezTo>
                    <a:pt x="2979" y="3545"/>
                    <a:pt x="3054" y="3465"/>
                    <a:pt x="3123" y="3388"/>
                  </a:cubicBezTo>
                  <a:cubicBezTo>
                    <a:pt x="2985" y="2499"/>
                    <a:pt x="3241" y="1620"/>
                    <a:pt x="3779" y="952"/>
                  </a:cubicBezTo>
                  <a:cubicBezTo>
                    <a:pt x="3687" y="769"/>
                    <a:pt x="3559" y="609"/>
                    <a:pt x="3394" y="470"/>
                  </a:cubicBezTo>
                  <a:cubicBezTo>
                    <a:pt x="3021" y="157"/>
                    <a:pt x="2588" y="0"/>
                    <a:pt x="2095" y="0"/>
                  </a:cubicBezTo>
                  <a:cubicBezTo>
                    <a:pt x="1602" y="0"/>
                    <a:pt x="1196" y="107"/>
                    <a:pt x="878" y="319"/>
                  </a:cubicBezTo>
                  <a:cubicBezTo>
                    <a:pt x="559" y="531"/>
                    <a:pt x="266" y="845"/>
                    <a:pt x="0" y="1259"/>
                  </a:cubicBezTo>
                  <a:lnTo>
                    <a:pt x="1021" y="1863"/>
                  </a:lnTo>
                  <a:cubicBezTo>
                    <a:pt x="1342" y="1351"/>
                    <a:pt x="1682" y="1095"/>
                    <a:pt x="2042" y="1095"/>
                  </a:cubicBezTo>
                  <a:cubicBezTo>
                    <a:pt x="2238" y="1095"/>
                    <a:pt x="2398" y="1159"/>
                    <a:pt x="2524" y="1287"/>
                  </a:cubicBezTo>
                  <a:cubicBezTo>
                    <a:pt x="2649" y="1415"/>
                    <a:pt x="2712" y="1574"/>
                    <a:pt x="2712" y="1765"/>
                  </a:cubicBezTo>
                  <a:cubicBezTo>
                    <a:pt x="2712" y="1956"/>
                    <a:pt x="2639" y="2153"/>
                    <a:pt x="2495" y="2357"/>
                  </a:cubicBezTo>
                  <a:cubicBezTo>
                    <a:pt x="2351" y="2561"/>
                    <a:pt x="2110" y="2835"/>
                    <a:pt x="1772" y="3178"/>
                  </a:cubicBezTo>
                  <a:lnTo>
                    <a:pt x="98" y="4894"/>
                  </a:lnTo>
                  <a:lnTo>
                    <a:pt x="98" y="5841"/>
                  </a:lnTo>
                  <a:lnTo>
                    <a:pt x="4125" y="5841"/>
                  </a:lnTo>
                  <a:lnTo>
                    <a:pt x="4125" y="5239"/>
                  </a:lnTo>
                  <a:cubicBezTo>
                    <a:pt x="3946" y="5079"/>
                    <a:pt x="3785" y="4898"/>
                    <a:pt x="3646" y="469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2438" y="1136"/>
              <a:ext cx="891" cy="1310"/>
            </a:xfrm>
            <a:custGeom>
              <a:avLst/>
              <a:gdLst>
                <a:gd name="T0" fmla="*/ 2493 w 3931"/>
                <a:gd name="T1" fmla="*/ 2214 h 5776"/>
                <a:gd name="T2" fmla="*/ 2493 w 3931"/>
                <a:gd name="T3" fmla="*/ 2214 h 5776"/>
                <a:gd name="T4" fmla="*/ 3661 w 3931"/>
                <a:gd name="T5" fmla="*/ 882 h 5776"/>
                <a:gd name="T6" fmla="*/ 3661 w 3931"/>
                <a:gd name="T7" fmla="*/ 0 h 5776"/>
                <a:gd name="T8" fmla="*/ 165 w 3931"/>
                <a:gd name="T9" fmla="*/ 0 h 5776"/>
                <a:gd name="T10" fmla="*/ 165 w 3931"/>
                <a:gd name="T11" fmla="*/ 500 h 5776"/>
                <a:gd name="T12" fmla="*/ 655 w 3931"/>
                <a:gd name="T13" fmla="*/ 1087 h 5776"/>
                <a:gd name="T14" fmla="*/ 1954 w 3931"/>
                <a:gd name="T15" fmla="*/ 1087 h 5776"/>
                <a:gd name="T16" fmla="*/ 1082 w 3931"/>
                <a:gd name="T17" fmla="*/ 2115 h 5776"/>
                <a:gd name="T18" fmla="*/ 1121 w 3931"/>
                <a:gd name="T19" fmla="*/ 3241 h 5776"/>
                <a:gd name="T20" fmla="*/ 1619 w 3931"/>
                <a:gd name="T21" fmla="*/ 3162 h 5776"/>
                <a:gd name="T22" fmla="*/ 2411 w 3931"/>
                <a:gd name="T23" fmla="*/ 3370 h 5776"/>
                <a:gd name="T24" fmla="*/ 2697 w 3931"/>
                <a:gd name="T25" fmla="*/ 3934 h 5776"/>
                <a:gd name="T26" fmla="*/ 2448 w 3931"/>
                <a:gd name="T27" fmla="*/ 4477 h 5776"/>
                <a:gd name="T28" fmla="*/ 1815 w 3931"/>
                <a:gd name="T29" fmla="*/ 4665 h 5776"/>
                <a:gd name="T30" fmla="*/ 742 w 3931"/>
                <a:gd name="T31" fmla="*/ 4331 h 5776"/>
                <a:gd name="T32" fmla="*/ 0 w 3931"/>
                <a:gd name="T33" fmla="*/ 5208 h 5776"/>
                <a:gd name="T34" fmla="*/ 1766 w 3931"/>
                <a:gd name="T35" fmla="*/ 5776 h 5776"/>
                <a:gd name="T36" fmla="*/ 3322 w 3931"/>
                <a:gd name="T37" fmla="*/ 5265 h 5776"/>
                <a:gd name="T38" fmla="*/ 3931 w 3931"/>
                <a:gd name="T39" fmla="*/ 3856 h 5776"/>
                <a:gd name="T40" fmla="*/ 3555 w 3931"/>
                <a:gd name="T41" fmla="*/ 2790 h 5776"/>
                <a:gd name="T42" fmla="*/ 2493 w 3931"/>
                <a:gd name="T43" fmla="*/ 2214 h 5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31" h="5776">
                  <a:moveTo>
                    <a:pt x="2493" y="2214"/>
                  </a:moveTo>
                  <a:lnTo>
                    <a:pt x="2493" y="2214"/>
                  </a:lnTo>
                  <a:lnTo>
                    <a:pt x="3661" y="882"/>
                  </a:lnTo>
                  <a:lnTo>
                    <a:pt x="3661" y="0"/>
                  </a:lnTo>
                  <a:lnTo>
                    <a:pt x="165" y="0"/>
                  </a:lnTo>
                  <a:lnTo>
                    <a:pt x="165" y="500"/>
                  </a:lnTo>
                  <a:cubicBezTo>
                    <a:pt x="350" y="673"/>
                    <a:pt x="515" y="870"/>
                    <a:pt x="655" y="1087"/>
                  </a:cubicBezTo>
                  <a:lnTo>
                    <a:pt x="1954" y="1087"/>
                  </a:lnTo>
                  <a:lnTo>
                    <a:pt x="1082" y="2115"/>
                  </a:lnTo>
                  <a:cubicBezTo>
                    <a:pt x="1165" y="2494"/>
                    <a:pt x="1175" y="2875"/>
                    <a:pt x="1121" y="3241"/>
                  </a:cubicBezTo>
                  <a:cubicBezTo>
                    <a:pt x="1324" y="3188"/>
                    <a:pt x="1490" y="3162"/>
                    <a:pt x="1619" y="3162"/>
                  </a:cubicBezTo>
                  <a:cubicBezTo>
                    <a:pt x="1956" y="3162"/>
                    <a:pt x="2220" y="3231"/>
                    <a:pt x="2411" y="3370"/>
                  </a:cubicBezTo>
                  <a:cubicBezTo>
                    <a:pt x="2602" y="3509"/>
                    <a:pt x="2697" y="3697"/>
                    <a:pt x="2697" y="3934"/>
                  </a:cubicBezTo>
                  <a:cubicBezTo>
                    <a:pt x="2697" y="4170"/>
                    <a:pt x="2614" y="4352"/>
                    <a:pt x="2448" y="4477"/>
                  </a:cubicBezTo>
                  <a:cubicBezTo>
                    <a:pt x="2282" y="4602"/>
                    <a:pt x="2071" y="4665"/>
                    <a:pt x="1815" y="4665"/>
                  </a:cubicBezTo>
                  <a:cubicBezTo>
                    <a:pt x="1491" y="4665"/>
                    <a:pt x="1133" y="4553"/>
                    <a:pt x="742" y="4331"/>
                  </a:cubicBezTo>
                  <a:cubicBezTo>
                    <a:pt x="552" y="4664"/>
                    <a:pt x="302" y="4962"/>
                    <a:pt x="0" y="5208"/>
                  </a:cubicBezTo>
                  <a:cubicBezTo>
                    <a:pt x="595" y="5586"/>
                    <a:pt x="1184" y="5776"/>
                    <a:pt x="1766" y="5776"/>
                  </a:cubicBezTo>
                  <a:cubicBezTo>
                    <a:pt x="2398" y="5776"/>
                    <a:pt x="2916" y="5606"/>
                    <a:pt x="3322" y="5265"/>
                  </a:cubicBezTo>
                  <a:cubicBezTo>
                    <a:pt x="3728" y="4925"/>
                    <a:pt x="3931" y="4455"/>
                    <a:pt x="3931" y="3856"/>
                  </a:cubicBezTo>
                  <a:cubicBezTo>
                    <a:pt x="3931" y="3453"/>
                    <a:pt x="3805" y="3098"/>
                    <a:pt x="3555" y="2790"/>
                  </a:cubicBezTo>
                  <a:cubicBezTo>
                    <a:pt x="3304" y="2482"/>
                    <a:pt x="2950" y="2290"/>
                    <a:pt x="2493" y="221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3373" y="1106"/>
              <a:ext cx="1070" cy="1340"/>
            </a:xfrm>
            <a:custGeom>
              <a:avLst/>
              <a:gdLst>
                <a:gd name="T0" fmla="*/ 4133 w 4721"/>
                <a:gd name="T1" fmla="*/ 805 h 5907"/>
                <a:gd name="T2" fmla="*/ 4133 w 4721"/>
                <a:gd name="T3" fmla="*/ 805 h 5907"/>
                <a:gd name="T4" fmla="*/ 2360 w 4721"/>
                <a:gd name="T5" fmla="*/ 0 h 5907"/>
                <a:gd name="T6" fmla="*/ 588 w 4721"/>
                <a:gd name="T7" fmla="*/ 805 h 5907"/>
                <a:gd name="T8" fmla="*/ 0 w 4721"/>
                <a:gd name="T9" fmla="*/ 2954 h 5907"/>
                <a:gd name="T10" fmla="*/ 588 w 4721"/>
                <a:gd name="T11" fmla="*/ 5102 h 5907"/>
                <a:gd name="T12" fmla="*/ 2360 w 4721"/>
                <a:gd name="T13" fmla="*/ 5907 h 5907"/>
                <a:gd name="T14" fmla="*/ 4133 w 4721"/>
                <a:gd name="T15" fmla="*/ 5102 h 5907"/>
                <a:gd name="T16" fmla="*/ 4721 w 4721"/>
                <a:gd name="T17" fmla="*/ 2954 h 5907"/>
                <a:gd name="T18" fmla="*/ 4133 w 4721"/>
                <a:gd name="T19" fmla="*/ 805 h 5907"/>
                <a:gd name="T20" fmla="*/ 3202 w 4721"/>
                <a:gd name="T21" fmla="*/ 4338 h 5907"/>
                <a:gd name="T22" fmla="*/ 3202 w 4721"/>
                <a:gd name="T23" fmla="*/ 4338 h 5907"/>
                <a:gd name="T24" fmla="*/ 2360 w 4721"/>
                <a:gd name="T25" fmla="*/ 4861 h 5907"/>
                <a:gd name="T26" fmla="*/ 1519 w 4721"/>
                <a:gd name="T27" fmla="*/ 4338 h 5907"/>
                <a:gd name="T28" fmla="*/ 1249 w 4721"/>
                <a:gd name="T29" fmla="*/ 2958 h 5907"/>
                <a:gd name="T30" fmla="*/ 1519 w 4721"/>
                <a:gd name="T31" fmla="*/ 1577 h 5907"/>
                <a:gd name="T32" fmla="*/ 2360 w 4721"/>
                <a:gd name="T33" fmla="*/ 1054 h 5907"/>
                <a:gd name="T34" fmla="*/ 3202 w 4721"/>
                <a:gd name="T35" fmla="*/ 1577 h 5907"/>
                <a:gd name="T36" fmla="*/ 3471 w 4721"/>
                <a:gd name="T37" fmla="*/ 2958 h 5907"/>
                <a:gd name="T38" fmla="*/ 3202 w 4721"/>
                <a:gd name="T39" fmla="*/ 4338 h 5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21" h="5907">
                  <a:moveTo>
                    <a:pt x="4133" y="805"/>
                  </a:moveTo>
                  <a:lnTo>
                    <a:pt x="4133" y="805"/>
                  </a:lnTo>
                  <a:cubicBezTo>
                    <a:pt x="3741" y="269"/>
                    <a:pt x="3150" y="0"/>
                    <a:pt x="2360" y="0"/>
                  </a:cubicBezTo>
                  <a:cubicBezTo>
                    <a:pt x="1571" y="0"/>
                    <a:pt x="980" y="269"/>
                    <a:pt x="588" y="805"/>
                  </a:cubicBezTo>
                  <a:cubicBezTo>
                    <a:pt x="196" y="1342"/>
                    <a:pt x="0" y="2058"/>
                    <a:pt x="0" y="2954"/>
                  </a:cubicBezTo>
                  <a:cubicBezTo>
                    <a:pt x="0" y="3849"/>
                    <a:pt x="196" y="4566"/>
                    <a:pt x="588" y="5102"/>
                  </a:cubicBezTo>
                  <a:cubicBezTo>
                    <a:pt x="980" y="5638"/>
                    <a:pt x="1571" y="5907"/>
                    <a:pt x="2360" y="5907"/>
                  </a:cubicBezTo>
                  <a:cubicBezTo>
                    <a:pt x="3150" y="5907"/>
                    <a:pt x="3741" y="5638"/>
                    <a:pt x="4133" y="5102"/>
                  </a:cubicBezTo>
                  <a:cubicBezTo>
                    <a:pt x="4525" y="4566"/>
                    <a:pt x="4721" y="3849"/>
                    <a:pt x="4721" y="2954"/>
                  </a:cubicBezTo>
                  <a:cubicBezTo>
                    <a:pt x="4721" y="2058"/>
                    <a:pt x="4525" y="1342"/>
                    <a:pt x="4133" y="805"/>
                  </a:cubicBezTo>
                  <a:close/>
                  <a:moveTo>
                    <a:pt x="3202" y="4338"/>
                  </a:moveTo>
                  <a:lnTo>
                    <a:pt x="3202" y="4338"/>
                  </a:lnTo>
                  <a:cubicBezTo>
                    <a:pt x="3022" y="4687"/>
                    <a:pt x="2741" y="4861"/>
                    <a:pt x="2360" y="4861"/>
                  </a:cubicBezTo>
                  <a:cubicBezTo>
                    <a:pt x="1979" y="4861"/>
                    <a:pt x="1699" y="4687"/>
                    <a:pt x="1519" y="4338"/>
                  </a:cubicBezTo>
                  <a:cubicBezTo>
                    <a:pt x="1339" y="3990"/>
                    <a:pt x="1249" y="3529"/>
                    <a:pt x="1249" y="2958"/>
                  </a:cubicBezTo>
                  <a:cubicBezTo>
                    <a:pt x="1249" y="2386"/>
                    <a:pt x="1339" y="1926"/>
                    <a:pt x="1519" y="1577"/>
                  </a:cubicBezTo>
                  <a:cubicBezTo>
                    <a:pt x="1699" y="1229"/>
                    <a:pt x="1979" y="1054"/>
                    <a:pt x="2360" y="1054"/>
                  </a:cubicBezTo>
                  <a:cubicBezTo>
                    <a:pt x="2741" y="1054"/>
                    <a:pt x="3022" y="1229"/>
                    <a:pt x="3202" y="1577"/>
                  </a:cubicBezTo>
                  <a:cubicBezTo>
                    <a:pt x="3381" y="1926"/>
                    <a:pt x="3471" y="2386"/>
                    <a:pt x="3471" y="2958"/>
                  </a:cubicBezTo>
                  <a:cubicBezTo>
                    <a:pt x="3471" y="3529"/>
                    <a:pt x="3381" y="3990"/>
                    <a:pt x="3202" y="433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1706" y="1581"/>
              <a:ext cx="414" cy="393"/>
            </a:xfrm>
            <a:custGeom>
              <a:avLst/>
              <a:gdLst>
                <a:gd name="T0" fmla="*/ 946 w 1825"/>
                <a:gd name="T1" fmla="*/ 3 h 1734"/>
                <a:gd name="T2" fmla="*/ 946 w 1825"/>
                <a:gd name="T3" fmla="*/ 3 h 1734"/>
                <a:gd name="T4" fmla="*/ 688 w 1825"/>
                <a:gd name="T5" fmla="*/ 34 h 1734"/>
                <a:gd name="T6" fmla="*/ 125 w 1825"/>
                <a:gd name="T7" fmla="*/ 1047 h 1734"/>
                <a:gd name="T8" fmla="*/ 1138 w 1825"/>
                <a:gd name="T9" fmla="*/ 1610 h 1734"/>
                <a:gd name="T10" fmla="*/ 1701 w 1825"/>
                <a:gd name="T11" fmla="*/ 597 h 1734"/>
                <a:gd name="T12" fmla="*/ 1610 w 1825"/>
                <a:gd name="T13" fmla="*/ 391 h 1734"/>
                <a:gd name="T14" fmla="*/ 1341 w 1825"/>
                <a:gd name="T15" fmla="*/ 875 h 1734"/>
                <a:gd name="T16" fmla="*/ 848 w 1825"/>
                <a:gd name="T17" fmla="*/ 970 h 1734"/>
                <a:gd name="T18" fmla="*/ 669 w 1825"/>
                <a:gd name="T19" fmla="*/ 502 h 1734"/>
                <a:gd name="T20" fmla="*/ 946 w 1825"/>
                <a:gd name="T21" fmla="*/ 3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5" h="1734">
                  <a:moveTo>
                    <a:pt x="946" y="3"/>
                  </a:moveTo>
                  <a:lnTo>
                    <a:pt x="946" y="3"/>
                  </a:lnTo>
                  <a:cubicBezTo>
                    <a:pt x="861" y="0"/>
                    <a:pt x="774" y="9"/>
                    <a:pt x="688" y="34"/>
                  </a:cubicBezTo>
                  <a:cubicBezTo>
                    <a:pt x="253" y="158"/>
                    <a:pt x="0" y="612"/>
                    <a:pt x="125" y="1047"/>
                  </a:cubicBezTo>
                  <a:cubicBezTo>
                    <a:pt x="249" y="1482"/>
                    <a:pt x="703" y="1734"/>
                    <a:pt x="1138" y="1610"/>
                  </a:cubicBezTo>
                  <a:cubicBezTo>
                    <a:pt x="1573" y="1485"/>
                    <a:pt x="1825" y="1032"/>
                    <a:pt x="1701" y="597"/>
                  </a:cubicBezTo>
                  <a:cubicBezTo>
                    <a:pt x="1679" y="522"/>
                    <a:pt x="1648" y="454"/>
                    <a:pt x="1610" y="391"/>
                  </a:cubicBezTo>
                  <a:lnTo>
                    <a:pt x="1341" y="875"/>
                  </a:lnTo>
                  <a:cubicBezTo>
                    <a:pt x="1254" y="1030"/>
                    <a:pt x="1033" y="1073"/>
                    <a:pt x="848" y="970"/>
                  </a:cubicBezTo>
                  <a:cubicBezTo>
                    <a:pt x="663" y="867"/>
                    <a:pt x="583" y="657"/>
                    <a:pt x="669" y="502"/>
                  </a:cubicBezTo>
                  <a:lnTo>
                    <a:pt x="946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1409" y="1305"/>
              <a:ext cx="1008" cy="966"/>
            </a:xfrm>
            <a:custGeom>
              <a:avLst/>
              <a:gdLst>
                <a:gd name="T0" fmla="*/ 2857 w 4449"/>
                <a:gd name="T1" fmla="*/ 141 h 4261"/>
                <a:gd name="T2" fmla="*/ 2857 w 4449"/>
                <a:gd name="T3" fmla="*/ 141 h 4261"/>
                <a:gd name="T4" fmla="*/ 1676 w 4449"/>
                <a:gd name="T5" fmla="*/ 115 h 4261"/>
                <a:gd name="T6" fmla="*/ 303 w 4449"/>
                <a:gd name="T7" fmla="*/ 2585 h 4261"/>
                <a:gd name="T8" fmla="*/ 2773 w 4449"/>
                <a:gd name="T9" fmla="*/ 3958 h 4261"/>
                <a:gd name="T10" fmla="*/ 4146 w 4449"/>
                <a:gd name="T11" fmla="*/ 1488 h 4261"/>
                <a:gd name="T12" fmla="*/ 3525 w 4449"/>
                <a:gd name="T13" fmla="*/ 520 h 4261"/>
                <a:gd name="T14" fmla="*/ 3273 w 4449"/>
                <a:gd name="T15" fmla="*/ 974 h 4261"/>
                <a:gd name="T16" fmla="*/ 3660 w 4449"/>
                <a:gd name="T17" fmla="*/ 1627 h 4261"/>
                <a:gd name="T18" fmla="*/ 3529 w 4449"/>
                <a:gd name="T19" fmla="*/ 2762 h 4261"/>
                <a:gd name="T20" fmla="*/ 2634 w 4449"/>
                <a:gd name="T21" fmla="*/ 3472 h 4261"/>
                <a:gd name="T22" fmla="*/ 1499 w 4449"/>
                <a:gd name="T23" fmla="*/ 3341 h 4261"/>
                <a:gd name="T24" fmla="*/ 789 w 4449"/>
                <a:gd name="T25" fmla="*/ 2447 h 4261"/>
                <a:gd name="T26" fmla="*/ 920 w 4449"/>
                <a:gd name="T27" fmla="*/ 1312 h 4261"/>
                <a:gd name="T28" fmla="*/ 1815 w 4449"/>
                <a:gd name="T29" fmla="*/ 601 h 4261"/>
                <a:gd name="T30" fmla="*/ 2605 w 4449"/>
                <a:gd name="T31" fmla="*/ 593 h 4261"/>
                <a:gd name="T32" fmla="*/ 2857 w 4449"/>
                <a:gd name="T33" fmla="*/ 141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49" h="4261">
                  <a:moveTo>
                    <a:pt x="2857" y="141"/>
                  </a:moveTo>
                  <a:lnTo>
                    <a:pt x="2857" y="141"/>
                  </a:lnTo>
                  <a:cubicBezTo>
                    <a:pt x="2487" y="18"/>
                    <a:pt x="2079" y="0"/>
                    <a:pt x="1676" y="115"/>
                  </a:cubicBezTo>
                  <a:cubicBezTo>
                    <a:pt x="615" y="418"/>
                    <a:pt x="0" y="1524"/>
                    <a:pt x="303" y="2585"/>
                  </a:cubicBezTo>
                  <a:cubicBezTo>
                    <a:pt x="606" y="3647"/>
                    <a:pt x="1712" y="4261"/>
                    <a:pt x="2773" y="3958"/>
                  </a:cubicBezTo>
                  <a:cubicBezTo>
                    <a:pt x="3835" y="3655"/>
                    <a:pt x="4449" y="2549"/>
                    <a:pt x="4146" y="1488"/>
                  </a:cubicBezTo>
                  <a:cubicBezTo>
                    <a:pt x="4034" y="1096"/>
                    <a:pt x="3813" y="766"/>
                    <a:pt x="3525" y="520"/>
                  </a:cubicBezTo>
                  <a:lnTo>
                    <a:pt x="3273" y="974"/>
                  </a:lnTo>
                  <a:cubicBezTo>
                    <a:pt x="3450" y="1149"/>
                    <a:pt x="3586" y="1370"/>
                    <a:pt x="3660" y="1627"/>
                  </a:cubicBezTo>
                  <a:cubicBezTo>
                    <a:pt x="3773" y="2024"/>
                    <a:pt x="3715" y="2427"/>
                    <a:pt x="3529" y="2762"/>
                  </a:cubicBezTo>
                  <a:cubicBezTo>
                    <a:pt x="3343" y="3096"/>
                    <a:pt x="3032" y="3358"/>
                    <a:pt x="2634" y="3472"/>
                  </a:cubicBezTo>
                  <a:cubicBezTo>
                    <a:pt x="2237" y="3585"/>
                    <a:pt x="1834" y="3527"/>
                    <a:pt x="1499" y="3341"/>
                  </a:cubicBezTo>
                  <a:cubicBezTo>
                    <a:pt x="1165" y="3155"/>
                    <a:pt x="903" y="2844"/>
                    <a:pt x="789" y="2447"/>
                  </a:cubicBezTo>
                  <a:cubicBezTo>
                    <a:pt x="676" y="2049"/>
                    <a:pt x="734" y="1646"/>
                    <a:pt x="920" y="1312"/>
                  </a:cubicBezTo>
                  <a:cubicBezTo>
                    <a:pt x="1106" y="977"/>
                    <a:pt x="1418" y="715"/>
                    <a:pt x="1815" y="601"/>
                  </a:cubicBezTo>
                  <a:cubicBezTo>
                    <a:pt x="2083" y="525"/>
                    <a:pt x="2354" y="527"/>
                    <a:pt x="2605" y="593"/>
                  </a:cubicBezTo>
                  <a:lnTo>
                    <a:pt x="2857" y="14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1182" y="1040"/>
              <a:ext cx="1444" cy="1478"/>
            </a:xfrm>
            <a:custGeom>
              <a:avLst/>
              <a:gdLst>
                <a:gd name="T0" fmla="*/ 6318 w 6373"/>
                <a:gd name="T1" fmla="*/ 3665 h 6517"/>
                <a:gd name="T2" fmla="*/ 6318 w 6373"/>
                <a:gd name="T3" fmla="*/ 3665 h 6517"/>
                <a:gd name="T4" fmla="*/ 6280 w 6373"/>
                <a:gd name="T5" fmla="*/ 2539 h 6517"/>
                <a:gd name="T6" fmla="*/ 6232 w 6373"/>
                <a:gd name="T7" fmla="*/ 2348 h 6517"/>
                <a:gd name="T8" fmla="*/ 5853 w 6373"/>
                <a:gd name="T9" fmla="*/ 1511 h 6517"/>
                <a:gd name="T10" fmla="*/ 5362 w 6373"/>
                <a:gd name="T11" fmla="*/ 924 h 6517"/>
                <a:gd name="T12" fmla="*/ 5082 w 6373"/>
                <a:gd name="T13" fmla="*/ 691 h 6517"/>
                <a:gd name="T14" fmla="*/ 4834 w 6373"/>
                <a:gd name="T15" fmla="*/ 1137 h 6517"/>
                <a:gd name="T16" fmla="*/ 5745 w 6373"/>
                <a:gd name="T17" fmla="*/ 2486 h 6517"/>
                <a:gd name="T18" fmla="*/ 5516 w 6373"/>
                <a:gd name="T19" fmla="*/ 4478 h 6517"/>
                <a:gd name="T20" fmla="*/ 3946 w 6373"/>
                <a:gd name="T21" fmla="*/ 5724 h 6517"/>
                <a:gd name="T22" fmla="*/ 1954 w 6373"/>
                <a:gd name="T23" fmla="*/ 5495 h 6517"/>
                <a:gd name="T24" fmla="*/ 708 w 6373"/>
                <a:gd name="T25" fmla="*/ 3925 h 6517"/>
                <a:gd name="T26" fmla="*/ 609 w 6373"/>
                <a:gd name="T27" fmla="*/ 3101 h 6517"/>
                <a:gd name="T28" fmla="*/ 937 w 6373"/>
                <a:gd name="T29" fmla="*/ 1933 h 6517"/>
                <a:gd name="T30" fmla="*/ 962 w 6373"/>
                <a:gd name="T31" fmla="*/ 1890 h 6517"/>
                <a:gd name="T32" fmla="*/ 2507 w 6373"/>
                <a:gd name="T33" fmla="*/ 687 h 6517"/>
                <a:gd name="T34" fmla="*/ 4164 w 6373"/>
                <a:gd name="T35" fmla="*/ 760 h 6517"/>
                <a:gd name="T36" fmla="*/ 4412 w 6373"/>
                <a:gd name="T37" fmla="*/ 314 h 6517"/>
                <a:gd name="T38" fmla="*/ 2369 w 6373"/>
                <a:gd name="T39" fmla="*/ 201 h 6517"/>
                <a:gd name="T40" fmla="*/ 793 w 6373"/>
                <a:gd name="T41" fmla="*/ 1245 h 6517"/>
                <a:gd name="T42" fmla="*/ 138 w 6373"/>
                <a:gd name="T43" fmla="*/ 3681 h 6517"/>
                <a:gd name="T44" fmla="*/ 222 w 6373"/>
                <a:gd name="T45" fmla="*/ 4064 h 6517"/>
                <a:gd name="T46" fmla="*/ 661 w 6373"/>
                <a:gd name="T47" fmla="*/ 4991 h 6517"/>
                <a:gd name="T48" fmla="*/ 1139 w 6373"/>
                <a:gd name="T49" fmla="*/ 5532 h 6517"/>
                <a:gd name="T50" fmla="*/ 4085 w 6373"/>
                <a:gd name="T51" fmla="*/ 6211 h 6517"/>
                <a:gd name="T52" fmla="*/ 5198 w 6373"/>
                <a:gd name="T53" fmla="*/ 5632 h 6517"/>
                <a:gd name="T54" fmla="*/ 5940 w 6373"/>
                <a:gd name="T55" fmla="*/ 4755 h 6517"/>
                <a:gd name="T56" fmla="*/ 6318 w 6373"/>
                <a:gd name="T57" fmla="*/ 3665 h 6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73" h="6517">
                  <a:moveTo>
                    <a:pt x="6318" y="3665"/>
                  </a:moveTo>
                  <a:lnTo>
                    <a:pt x="6318" y="3665"/>
                  </a:lnTo>
                  <a:cubicBezTo>
                    <a:pt x="6373" y="3299"/>
                    <a:pt x="6363" y="2918"/>
                    <a:pt x="6280" y="2539"/>
                  </a:cubicBezTo>
                  <a:cubicBezTo>
                    <a:pt x="6266" y="2475"/>
                    <a:pt x="6250" y="2411"/>
                    <a:pt x="6232" y="2348"/>
                  </a:cubicBezTo>
                  <a:cubicBezTo>
                    <a:pt x="6145" y="2044"/>
                    <a:pt x="6016" y="1763"/>
                    <a:pt x="5853" y="1511"/>
                  </a:cubicBezTo>
                  <a:cubicBezTo>
                    <a:pt x="5713" y="1294"/>
                    <a:pt x="5548" y="1097"/>
                    <a:pt x="5362" y="924"/>
                  </a:cubicBezTo>
                  <a:cubicBezTo>
                    <a:pt x="5273" y="841"/>
                    <a:pt x="5180" y="763"/>
                    <a:pt x="5082" y="691"/>
                  </a:cubicBezTo>
                  <a:lnTo>
                    <a:pt x="4834" y="1137"/>
                  </a:lnTo>
                  <a:cubicBezTo>
                    <a:pt x="5259" y="1467"/>
                    <a:pt x="5586" y="1929"/>
                    <a:pt x="5745" y="2486"/>
                  </a:cubicBezTo>
                  <a:cubicBezTo>
                    <a:pt x="5944" y="3183"/>
                    <a:pt x="5842" y="3891"/>
                    <a:pt x="5516" y="4478"/>
                  </a:cubicBezTo>
                  <a:cubicBezTo>
                    <a:pt x="5190" y="5065"/>
                    <a:pt x="4642" y="5525"/>
                    <a:pt x="3946" y="5724"/>
                  </a:cubicBezTo>
                  <a:cubicBezTo>
                    <a:pt x="3249" y="5923"/>
                    <a:pt x="2541" y="5821"/>
                    <a:pt x="1954" y="5495"/>
                  </a:cubicBezTo>
                  <a:cubicBezTo>
                    <a:pt x="1368" y="5169"/>
                    <a:pt x="907" y="4621"/>
                    <a:pt x="708" y="3925"/>
                  </a:cubicBezTo>
                  <a:cubicBezTo>
                    <a:pt x="629" y="3649"/>
                    <a:pt x="598" y="3372"/>
                    <a:pt x="609" y="3101"/>
                  </a:cubicBezTo>
                  <a:cubicBezTo>
                    <a:pt x="625" y="2687"/>
                    <a:pt x="740" y="2288"/>
                    <a:pt x="937" y="1933"/>
                  </a:cubicBezTo>
                  <a:cubicBezTo>
                    <a:pt x="945" y="1919"/>
                    <a:pt x="953" y="1904"/>
                    <a:pt x="962" y="1890"/>
                  </a:cubicBezTo>
                  <a:cubicBezTo>
                    <a:pt x="1291" y="1324"/>
                    <a:pt x="1828" y="881"/>
                    <a:pt x="2507" y="687"/>
                  </a:cubicBezTo>
                  <a:cubicBezTo>
                    <a:pt x="3076" y="525"/>
                    <a:pt x="3653" y="563"/>
                    <a:pt x="4164" y="760"/>
                  </a:cubicBezTo>
                  <a:lnTo>
                    <a:pt x="4412" y="314"/>
                  </a:lnTo>
                  <a:cubicBezTo>
                    <a:pt x="3785" y="57"/>
                    <a:pt x="3071" y="0"/>
                    <a:pt x="2369" y="201"/>
                  </a:cubicBezTo>
                  <a:cubicBezTo>
                    <a:pt x="1723" y="385"/>
                    <a:pt x="1184" y="759"/>
                    <a:pt x="793" y="1245"/>
                  </a:cubicBezTo>
                  <a:cubicBezTo>
                    <a:pt x="256" y="1913"/>
                    <a:pt x="0" y="2792"/>
                    <a:pt x="138" y="3681"/>
                  </a:cubicBezTo>
                  <a:cubicBezTo>
                    <a:pt x="157" y="3809"/>
                    <a:pt x="185" y="3936"/>
                    <a:pt x="222" y="4064"/>
                  </a:cubicBezTo>
                  <a:cubicBezTo>
                    <a:pt x="319" y="4404"/>
                    <a:pt x="469" y="4715"/>
                    <a:pt x="661" y="4991"/>
                  </a:cubicBezTo>
                  <a:cubicBezTo>
                    <a:pt x="800" y="5191"/>
                    <a:pt x="961" y="5372"/>
                    <a:pt x="1139" y="5532"/>
                  </a:cubicBezTo>
                  <a:cubicBezTo>
                    <a:pt x="1912" y="6224"/>
                    <a:pt x="3013" y="6517"/>
                    <a:pt x="4085" y="6211"/>
                  </a:cubicBezTo>
                  <a:cubicBezTo>
                    <a:pt x="4504" y="6091"/>
                    <a:pt x="4879" y="5891"/>
                    <a:pt x="5198" y="5632"/>
                  </a:cubicBezTo>
                  <a:cubicBezTo>
                    <a:pt x="5499" y="5386"/>
                    <a:pt x="5750" y="5088"/>
                    <a:pt x="5940" y="4755"/>
                  </a:cubicBezTo>
                  <a:cubicBezTo>
                    <a:pt x="6131" y="4421"/>
                    <a:pt x="6261" y="4051"/>
                    <a:pt x="6318" y="366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1891" y="741"/>
              <a:ext cx="688" cy="1032"/>
            </a:xfrm>
            <a:custGeom>
              <a:avLst/>
              <a:gdLst>
                <a:gd name="T0" fmla="*/ 45 w 3034"/>
                <a:gd name="T1" fmla="*/ 4258 h 4549"/>
                <a:gd name="T2" fmla="*/ 45 w 3034"/>
                <a:gd name="T3" fmla="*/ 4258 h 4549"/>
                <a:gd name="T4" fmla="*/ 130 w 3034"/>
                <a:gd name="T5" fmla="*/ 4498 h 4549"/>
                <a:gd name="T6" fmla="*/ 378 w 3034"/>
                <a:gd name="T7" fmla="*/ 4443 h 4549"/>
                <a:gd name="T8" fmla="*/ 1879 w 3034"/>
                <a:gd name="T9" fmla="*/ 1742 h 4549"/>
                <a:gd name="T10" fmla="*/ 2482 w 3034"/>
                <a:gd name="T11" fmla="*/ 1644 h 4549"/>
                <a:gd name="T12" fmla="*/ 3034 w 3034"/>
                <a:gd name="T13" fmla="*/ 650 h 4549"/>
                <a:gd name="T14" fmla="*/ 2435 w 3034"/>
                <a:gd name="T15" fmla="*/ 741 h 4549"/>
                <a:gd name="T16" fmla="*/ 2567 w 3034"/>
                <a:gd name="T17" fmla="*/ 503 h 4549"/>
                <a:gd name="T18" fmla="*/ 2234 w 3034"/>
                <a:gd name="T19" fmla="*/ 318 h 4549"/>
                <a:gd name="T20" fmla="*/ 2104 w 3034"/>
                <a:gd name="T21" fmla="*/ 553 h 4549"/>
                <a:gd name="T22" fmla="*/ 1863 w 3034"/>
                <a:gd name="T23" fmla="*/ 0 h 4549"/>
                <a:gd name="T24" fmla="*/ 1311 w 3034"/>
                <a:gd name="T25" fmla="*/ 993 h 4549"/>
                <a:gd name="T26" fmla="*/ 1550 w 3034"/>
                <a:gd name="T27" fmla="*/ 1550 h 4549"/>
                <a:gd name="T28" fmla="*/ 45 w 3034"/>
                <a:gd name="T29" fmla="*/ 4258 h 4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34" h="4549">
                  <a:moveTo>
                    <a:pt x="45" y="4258"/>
                  </a:moveTo>
                  <a:lnTo>
                    <a:pt x="45" y="4258"/>
                  </a:lnTo>
                  <a:cubicBezTo>
                    <a:pt x="0" y="4339"/>
                    <a:pt x="38" y="4447"/>
                    <a:pt x="130" y="4498"/>
                  </a:cubicBezTo>
                  <a:cubicBezTo>
                    <a:pt x="222" y="4549"/>
                    <a:pt x="333" y="4524"/>
                    <a:pt x="378" y="4443"/>
                  </a:cubicBezTo>
                  <a:lnTo>
                    <a:pt x="1879" y="1742"/>
                  </a:lnTo>
                  <a:lnTo>
                    <a:pt x="2482" y="1644"/>
                  </a:lnTo>
                  <a:lnTo>
                    <a:pt x="3034" y="650"/>
                  </a:lnTo>
                  <a:lnTo>
                    <a:pt x="2435" y="741"/>
                  </a:lnTo>
                  <a:lnTo>
                    <a:pt x="2567" y="503"/>
                  </a:lnTo>
                  <a:cubicBezTo>
                    <a:pt x="2612" y="422"/>
                    <a:pt x="2280" y="237"/>
                    <a:pt x="2234" y="318"/>
                  </a:cubicBezTo>
                  <a:lnTo>
                    <a:pt x="2104" y="553"/>
                  </a:lnTo>
                  <a:lnTo>
                    <a:pt x="1863" y="0"/>
                  </a:lnTo>
                  <a:lnTo>
                    <a:pt x="1311" y="993"/>
                  </a:lnTo>
                  <a:lnTo>
                    <a:pt x="1550" y="1550"/>
                  </a:lnTo>
                  <a:lnTo>
                    <a:pt x="45" y="42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45648" y="1478134"/>
            <a:ext cx="2879054" cy="1996034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600"/>
              </a:spcAft>
              <a:defRPr sz="3000" b="1" i="0" u="sng" cap="all" baseline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lnSpc>
                <a:spcPct val="90000"/>
              </a:lnSpc>
              <a:defRPr sz="1300" b="1" baseline="0">
                <a:solidFill>
                  <a:schemeClr val="tx1"/>
                </a:solidFill>
              </a:defRPr>
            </a:lvl2pPr>
            <a:lvl3pPr marL="0" indent="0">
              <a:buNone/>
              <a:defRPr sz="1100" b="1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9" name="Rectangle 8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6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4" name="Straight Connector 13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8248" y="938368"/>
            <a:ext cx="2568055" cy="395426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976301" y="938368"/>
            <a:ext cx="59057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3318011" y="893763"/>
            <a:ext cx="1774773" cy="741556"/>
          </a:xfrm>
        </p:spPr>
        <p:txBody>
          <a:bodyPr/>
          <a:lstStyle>
            <a:lvl1pPr>
              <a:spcAft>
                <a:spcPts val="0"/>
              </a:spcAft>
              <a:defRPr sz="9000" b="1" i="0">
                <a:ln w="31750">
                  <a:noFill/>
                  <a:miter lim="800000"/>
                </a:ln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 smtClean="0"/>
              <a:t>01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401" y="1648965"/>
            <a:ext cx="5505652" cy="1052983"/>
          </a:xfrm>
        </p:spPr>
        <p:txBody>
          <a:bodyPr anchor="t"/>
          <a:lstStyle>
            <a:lvl1pPr>
              <a:lnSpc>
                <a:spcPct val="90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292474" y="30680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1. Click to edit topic 1</a:t>
            </a:r>
          </a:p>
          <a:p>
            <a:pPr lvl="1"/>
            <a:r>
              <a:rPr lang="en-US" dirty="0" smtClean="0"/>
              <a:t>Second </a:t>
            </a:r>
            <a:br>
              <a:rPr lang="en-US" dirty="0" smtClean="0"/>
            </a:br>
            <a:r>
              <a:rPr lang="en-US" dirty="0" smtClean="0"/>
              <a:t>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107031" y="30680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2. Click to edit topic 2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921584" y="30680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3. Click to edit topic 3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292474" y="38808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4. Click to edit topic 4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107031" y="38808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5. Click to edit topic 5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6921584" y="3880834"/>
            <a:ext cx="1698884" cy="681642"/>
          </a:xfrm>
        </p:spPr>
        <p:txBody>
          <a:bodyPr/>
          <a:lstStyle>
            <a:lvl1pPr>
              <a:spcAft>
                <a:spcPts val="700"/>
              </a:spcAft>
              <a:defRPr sz="750" b="1" cap="all" baseline="0"/>
            </a:lvl1pPr>
            <a:lvl2pPr marL="216000" indent="-5397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/"/>
              <a:defRPr sz="700"/>
            </a:lvl2pPr>
            <a:lvl3pPr marL="0" indent="179388">
              <a:buNone/>
              <a:defRPr sz="700"/>
            </a:lvl3pPr>
            <a:lvl4pPr marL="134938" indent="44450">
              <a:buNone/>
              <a:defRPr sz="700"/>
            </a:lvl4pPr>
            <a:lvl5pPr marL="267891" indent="0">
              <a:buNone/>
              <a:defRPr sz="700"/>
            </a:lvl5pPr>
          </a:lstStyle>
          <a:p>
            <a:pPr lvl="0"/>
            <a:r>
              <a:rPr lang="en-US" dirty="0" smtClean="0"/>
              <a:t>6. Click to edit topic 6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-2377153" y="1660743"/>
            <a:ext cx="2273470" cy="886396"/>
            <a:chOff x="-460208" y="640527"/>
            <a:chExt cx="377657" cy="886396"/>
          </a:xfrm>
        </p:grpSpPr>
        <p:cxnSp>
          <p:nvCxnSpPr>
            <p:cNvPr id="31" name="Straight Connector 30"/>
            <p:cNvCxnSpPr/>
            <p:nvPr userDrawn="1"/>
          </p:nvCxnSpPr>
          <p:spPr bwMode="gray">
            <a:xfrm flipH="1">
              <a:off x="-460208" y="1526923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32" name="Straight Connector 31"/>
            <p:cNvCxnSpPr/>
            <p:nvPr userDrawn="1"/>
          </p:nvCxnSpPr>
          <p:spPr bwMode="gray">
            <a:xfrm flipH="1">
              <a:off x="-460208" y="64052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33" name="Rectangle 104"/>
          <p:cNvSpPr>
            <a:spLocks noChangeArrowheads="1"/>
          </p:cNvSpPr>
          <p:nvPr userDrawn="1"/>
        </p:nvSpPr>
        <p:spPr bwMode="gray">
          <a:xfrm flipH="1">
            <a:off x="-2377157" y="1648966"/>
            <a:ext cx="2273468" cy="9046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80000" rIns="108000" bIns="180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AGENDA TITLE 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2377163" y="938368"/>
            <a:ext cx="2273470" cy="676439"/>
            <a:chOff x="-460208" y="640527"/>
            <a:chExt cx="377657" cy="676439"/>
          </a:xfrm>
        </p:grpSpPr>
        <p:cxnSp>
          <p:nvCxnSpPr>
            <p:cNvPr id="43" name="Straight Connector 42"/>
            <p:cNvCxnSpPr/>
            <p:nvPr userDrawn="1"/>
          </p:nvCxnSpPr>
          <p:spPr bwMode="gray">
            <a:xfrm flipH="1">
              <a:off x="-460208" y="1316966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44" name="Straight Connector 43"/>
            <p:cNvCxnSpPr/>
            <p:nvPr userDrawn="1"/>
          </p:nvCxnSpPr>
          <p:spPr bwMode="gray">
            <a:xfrm flipH="1">
              <a:off x="-460208" y="64052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45" name="Rectangle 104"/>
          <p:cNvSpPr>
            <a:spLocks noChangeArrowheads="1"/>
          </p:cNvSpPr>
          <p:nvPr userDrawn="1"/>
        </p:nvSpPr>
        <p:spPr bwMode="gray">
          <a:xfrm flipH="1">
            <a:off x="-2377157" y="938366"/>
            <a:ext cx="2273468" cy="6764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80000" rIns="108000" bIns="180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AGENDA </a:t>
            </a:r>
            <a:b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</a:b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NUMBER 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398307" y="3068035"/>
            <a:ext cx="2294613" cy="1281331"/>
            <a:chOff x="-2398308" y="3068035"/>
            <a:chExt cx="2294614" cy="1281331"/>
          </a:xfrm>
        </p:grpSpPr>
        <p:sp>
          <p:nvSpPr>
            <p:cNvPr id="46" name="Rectangle 45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49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50" name="Straight Connector 49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719141" y="1138434"/>
            <a:ext cx="2446092" cy="1246141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074220" y="1138390"/>
            <a:ext cx="3901380" cy="31829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0" name="Right Triangle 9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8" name="Rectangle 7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5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3" name="Straight Connector 12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4" name="Right Triangle 13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9" name="Rectangle 8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6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1" name="Straight Connector 10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41" y="1138434"/>
            <a:ext cx="2446092" cy="1246141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074220" y="1138390"/>
            <a:ext cx="3901380" cy="318293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8" name="Right Triangle 7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1" name="Rectangle 10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5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3" name="Straight Connector 12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41" y="1138434"/>
            <a:ext cx="2446092" cy="1246141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1"/>
          </p:nvPr>
        </p:nvSpPr>
        <p:spPr>
          <a:xfrm>
            <a:off x="4074220" y="1138390"/>
            <a:ext cx="3901380" cy="3182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2 tex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325609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719140" y="2353634"/>
            <a:ext cx="3706773" cy="21548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85147" y="2353634"/>
            <a:ext cx="3706773" cy="21548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4" name="Rectangle 13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8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6" name="Straight Connector 15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2 text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325609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719140" y="2353634"/>
            <a:ext cx="3706773" cy="21548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85147" y="2353634"/>
            <a:ext cx="3706773" cy="21548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3" name="Right Triangle 12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1" name="Rectangle 10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8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6" name="Straight Connector 15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gular 2 text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325609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719140" y="2353634"/>
            <a:ext cx="3706773" cy="21548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85147" y="2353634"/>
            <a:ext cx="3706773" cy="21548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0" name="Right Triangle 9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3" name="Rectangle 12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7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5" name="Straight Connector 14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131888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131888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141" y="1131888"/>
            <a:ext cx="7672780" cy="854884"/>
          </a:xfrm>
        </p:spPr>
        <p:txBody>
          <a:bodyPr anchor="t"/>
          <a:lstStyle>
            <a:lvl1pPr>
              <a:lnSpc>
                <a:spcPct val="110000"/>
              </a:lnSpc>
              <a:spcAft>
                <a:spcPts val="2100"/>
              </a:spcAft>
              <a:defRPr sz="26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406402" y="938368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1236650 w 8475663"/>
              <a:gd name="connsiteY1" fmla="*/ 0 h 3940619"/>
              <a:gd name="connsiteX2" fmla="*/ 1236650 w 8475663"/>
              <a:gd name="connsiteY2" fmla="*/ 150995 h 3940619"/>
              <a:gd name="connsiteX3" fmla="*/ 1474293 w 8475663"/>
              <a:gd name="connsiteY3" fmla="*/ 0 h 3940619"/>
              <a:gd name="connsiteX4" fmla="*/ 8475663 w 8475663"/>
              <a:gd name="connsiteY4" fmla="*/ 0 h 3940619"/>
              <a:gd name="connsiteX5" fmla="*/ 8475663 w 8475663"/>
              <a:gd name="connsiteY5" fmla="*/ 3940619 h 3940619"/>
              <a:gd name="connsiteX6" fmla="*/ 0 w 8475663"/>
              <a:gd name="connsiteY6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1236650" y="0"/>
                </a:lnTo>
                <a:lnTo>
                  <a:pt x="1236650" y="150995"/>
                </a:lnTo>
                <a:lnTo>
                  <a:pt x="1474293" y="0"/>
                </a:ln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360000" rIns="360000" anchor="ctr">
            <a:noAutofit/>
          </a:bodyPr>
          <a:lstStyle>
            <a:lvl1pPr algn="r">
              <a:defRPr baseline="0"/>
            </a:lvl1pPr>
          </a:lstStyle>
          <a:p>
            <a:r>
              <a:rPr lang="en-US" dirty="0" smtClean="0"/>
              <a:t>Click on icon left and insert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719139" y="1968078"/>
            <a:ext cx="2435845" cy="2540421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8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/>
          </p:nvPr>
        </p:nvSpPr>
        <p:spPr>
          <a:xfrm>
            <a:off x="7162622" y="4172328"/>
            <a:ext cx="1563541" cy="41178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105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9" name="Rectangle 8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3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1" name="Straight Connector 10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grpSp>
        <p:nvGrpSpPr>
          <p:cNvPr id="14" name="Group 13"/>
          <p:cNvGrpSpPr/>
          <p:nvPr userDrawn="1"/>
        </p:nvGrpSpPr>
        <p:grpSpPr>
          <a:xfrm>
            <a:off x="9235888" y="1472425"/>
            <a:ext cx="2808530" cy="1686500"/>
            <a:chOff x="12263437" y="3542534"/>
            <a:chExt cx="2808530" cy="2248666"/>
          </a:xfrm>
        </p:grpSpPr>
        <p:sp>
          <p:nvSpPr>
            <p:cNvPr id="15" name="Rectangle 14"/>
            <p:cNvSpPr/>
            <p:nvPr userDrawn="1"/>
          </p:nvSpPr>
          <p:spPr bwMode="gray">
            <a:xfrm>
              <a:off x="12263437" y="3542534"/>
              <a:ext cx="1496135" cy="2248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" rIns="36000" bIns="36000" rtlCol="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CROP PICTURE</a:t>
              </a:r>
            </a:p>
            <a:p>
              <a:pPr algn="l"/>
              <a:endParaRPr lang="en-US" sz="750" b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tab “Picture Tools &gt; Format”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the icon above “Crop”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1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278309" y="5118659"/>
              <a:ext cx="352425" cy="3524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4884"/>
            <a:stretch/>
          </p:blipFill>
          <p:spPr bwMode="gray">
            <a:xfrm>
              <a:off x="13860909" y="3702385"/>
              <a:ext cx="1195954" cy="52479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3848717" y="5118660"/>
              <a:ext cx="352425" cy="3524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719542" y="5118660"/>
              <a:ext cx="352425" cy="35242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3855487" y="4239888"/>
              <a:ext cx="511967" cy="758182"/>
              <a:chOff x="13581173" y="4211948"/>
              <a:chExt cx="511967" cy="758182"/>
            </a:xfrm>
          </p:grpSpPr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38920" b="13479"/>
              <a:stretch/>
            </p:blipFill>
            <p:spPr bwMode="gray">
              <a:xfrm>
                <a:off x="13581173" y="4211948"/>
                <a:ext cx="511967" cy="758182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 userDrawn="1"/>
            </p:nvSpPr>
            <p:spPr bwMode="gray">
              <a:xfrm>
                <a:off x="13610295" y="4319596"/>
                <a:ext cx="393700" cy="3683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350" dirty="0" err="1"/>
              </a:p>
            </p:txBody>
          </p:sp>
        </p:grpSp>
        <p:cxnSp>
          <p:nvCxnSpPr>
            <p:cNvPr id="21" name="Straight Arrow Connector 20"/>
            <p:cNvCxnSpPr/>
            <p:nvPr userDrawn="1"/>
          </p:nvCxnSpPr>
          <p:spPr bwMode="gray">
            <a:xfrm flipV="1">
              <a:off x="14043424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 userDrawn="1"/>
          </p:nvCxnSpPr>
          <p:spPr bwMode="gray">
            <a:xfrm flipV="1">
              <a:off x="14875021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 userDrawn="1"/>
          </p:nvSpPr>
          <p:spPr bwMode="gray">
            <a:xfrm>
              <a:off x="14823501" y="5199364"/>
              <a:ext cx="233362" cy="23336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350" dirty="0" err="1"/>
            </a:p>
          </p:txBody>
        </p:sp>
      </p:grp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Red text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90776" y="1131887"/>
            <a:ext cx="2441161" cy="3376613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28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900" b="1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31" name="Rectangle 30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35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33" name="Straight Connector 32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406402" y="938368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1236650 w 8475663"/>
              <a:gd name="connsiteY1" fmla="*/ 0 h 3940619"/>
              <a:gd name="connsiteX2" fmla="*/ 1236650 w 8475663"/>
              <a:gd name="connsiteY2" fmla="*/ 150995 h 3940619"/>
              <a:gd name="connsiteX3" fmla="*/ 1474293 w 8475663"/>
              <a:gd name="connsiteY3" fmla="*/ 0 h 3940619"/>
              <a:gd name="connsiteX4" fmla="*/ 8475663 w 8475663"/>
              <a:gd name="connsiteY4" fmla="*/ 0 h 3940619"/>
              <a:gd name="connsiteX5" fmla="*/ 8475663 w 8475663"/>
              <a:gd name="connsiteY5" fmla="*/ 3940619 h 3940619"/>
              <a:gd name="connsiteX6" fmla="*/ 0 w 8475663"/>
              <a:gd name="connsiteY6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1236650" y="0"/>
                </a:lnTo>
                <a:lnTo>
                  <a:pt x="1236650" y="150995"/>
                </a:lnTo>
                <a:lnTo>
                  <a:pt x="1474293" y="0"/>
                </a:ln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0" rIns="360000" anchor="ctr">
            <a:noAutofit/>
          </a:bodyPr>
          <a:lstStyle>
            <a:lvl1pPr algn="r">
              <a:defRPr baseline="0"/>
            </a:lvl1pPr>
          </a:lstStyle>
          <a:p>
            <a:r>
              <a:rPr lang="en-US" dirty="0" smtClean="0"/>
              <a:t>Click on icon left and insert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719139" y="1968078"/>
            <a:ext cx="2435845" cy="2540421"/>
          </a:xfrm>
        </p:spPr>
        <p:txBody>
          <a:bodyPr anchor="t"/>
          <a:lstStyle>
            <a:lvl1pPr>
              <a:lnSpc>
                <a:spcPct val="90000"/>
              </a:lnSpc>
              <a:spcAft>
                <a:spcPts val="2100"/>
              </a:spcAft>
              <a:defRPr sz="1800" u="sng" cap="all" baseline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/>
          </p:nvPr>
        </p:nvSpPr>
        <p:spPr>
          <a:xfrm>
            <a:off x="7162622" y="4172328"/>
            <a:ext cx="1563541" cy="41178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105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7" name="Rectangle 6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2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0" name="Straight Connector 9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grpSp>
        <p:nvGrpSpPr>
          <p:cNvPr id="13" name="Group 12"/>
          <p:cNvGrpSpPr/>
          <p:nvPr userDrawn="1"/>
        </p:nvGrpSpPr>
        <p:grpSpPr>
          <a:xfrm>
            <a:off x="9235888" y="1472425"/>
            <a:ext cx="2808530" cy="1686500"/>
            <a:chOff x="12263437" y="3542534"/>
            <a:chExt cx="2808530" cy="2248666"/>
          </a:xfrm>
        </p:grpSpPr>
        <p:sp>
          <p:nvSpPr>
            <p:cNvPr id="14" name="Rectangle 13"/>
            <p:cNvSpPr/>
            <p:nvPr userDrawn="1"/>
          </p:nvSpPr>
          <p:spPr bwMode="gray">
            <a:xfrm>
              <a:off x="12263437" y="3542534"/>
              <a:ext cx="1496135" cy="2248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" rIns="36000" bIns="36000" rtlCol="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CROP PICTURE</a:t>
              </a:r>
            </a:p>
            <a:p>
              <a:pPr algn="l"/>
              <a:endParaRPr lang="en-US" sz="750" b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tab “Picture Tools &gt; Format”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the icon above “Crop”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1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278309" y="5118659"/>
              <a:ext cx="352425" cy="352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4884"/>
            <a:stretch/>
          </p:blipFill>
          <p:spPr bwMode="gray">
            <a:xfrm>
              <a:off x="13860909" y="3702385"/>
              <a:ext cx="1195954" cy="5247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3848717" y="5118660"/>
              <a:ext cx="352425" cy="3524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719542" y="5118660"/>
              <a:ext cx="352425" cy="35242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 userDrawn="1"/>
          </p:nvGrpSpPr>
          <p:grpSpPr>
            <a:xfrm>
              <a:off x="13855487" y="4239888"/>
              <a:ext cx="511967" cy="758182"/>
              <a:chOff x="13581173" y="4211948"/>
              <a:chExt cx="511967" cy="758182"/>
            </a:xfrm>
          </p:grpSpPr>
          <p:pic>
            <p:nvPicPr>
              <p:cNvPr id="24" name="Picture 23"/>
              <p:cNvPicPr>
                <a:picLocks noChangeAspect="1"/>
              </p:cNvPicPr>
              <p:nvPr userDrawn="1"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38920" b="13479"/>
              <a:stretch/>
            </p:blipFill>
            <p:spPr bwMode="gray">
              <a:xfrm>
                <a:off x="13581173" y="4211948"/>
                <a:ext cx="511967" cy="758182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 userDrawn="1"/>
            </p:nvSpPr>
            <p:spPr bwMode="gray">
              <a:xfrm>
                <a:off x="13610295" y="4319596"/>
                <a:ext cx="393700" cy="3683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350" dirty="0" err="1"/>
              </a:p>
            </p:txBody>
          </p:sp>
        </p:grpSp>
        <p:cxnSp>
          <p:nvCxnSpPr>
            <p:cNvPr id="21" name="Straight Arrow Connector 20"/>
            <p:cNvCxnSpPr/>
            <p:nvPr userDrawn="1"/>
          </p:nvCxnSpPr>
          <p:spPr bwMode="gray">
            <a:xfrm flipV="1">
              <a:off x="14043424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 userDrawn="1"/>
          </p:nvCxnSpPr>
          <p:spPr bwMode="gray">
            <a:xfrm flipV="1">
              <a:off x="14875021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 userDrawn="1"/>
          </p:nvSpPr>
          <p:spPr bwMode="gray">
            <a:xfrm>
              <a:off x="14823501" y="5199364"/>
              <a:ext cx="233362" cy="23336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35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xmlns="" val="2237062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406402" y="938368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1236650 w 8475663"/>
              <a:gd name="connsiteY1" fmla="*/ 0 h 3940619"/>
              <a:gd name="connsiteX2" fmla="*/ 1236650 w 8475663"/>
              <a:gd name="connsiteY2" fmla="*/ 150995 h 3940619"/>
              <a:gd name="connsiteX3" fmla="*/ 1474293 w 8475663"/>
              <a:gd name="connsiteY3" fmla="*/ 0 h 3940619"/>
              <a:gd name="connsiteX4" fmla="*/ 8475663 w 8475663"/>
              <a:gd name="connsiteY4" fmla="*/ 0 h 3940619"/>
              <a:gd name="connsiteX5" fmla="*/ 8475663 w 8475663"/>
              <a:gd name="connsiteY5" fmla="*/ 3940619 h 3940619"/>
              <a:gd name="connsiteX6" fmla="*/ 0 w 8475663"/>
              <a:gd name="connsiteY6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1236650" y="0"/>
                </a:lnTo>
                <a:lnTo>
                  <a:pt x="1236650" y="150995"/>
                </a:lnTo>
                <a:lnTo>
                  <a:pt x="1474293" y="0"/>
                </a:ln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0" rIns="360000" anchor="ctr">
            <a:noAutofit/>
          </a:bodyPr>
          <a:lstStyle>
            <a:lvl1pPr algn="r">
              <a:defRPr baseline="0"/>
            </a:lvl1pPr>
          </a:lstStyle>
          <a:p>
            <a:r>
              <a:rPr lang="en-US" dirty="0" smtClean="0"/>
              <a:t>Click on icon left and insert picture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235888" y="1472425"/>
            <a:ext cx="2808530" cy="1686500"/>
            <a:chOff x="12263437" y="3542534"/>
            <a:chExt cx="2808530" cy="2248666"/>
          </a:xfrm>
        </p:grpSpPr>
        <p:sp>
          <p:nvSpPr>
            <p:cNvPr id="10" name="Rectangle 9"/>
            <p:cNvSpPr/>
            <p:nvPr userDrawn="1"/>
          </p:nvSpPr>
          <p:spPr bwMode="gray">
            <a:xfrm>
              <a:off x="12263437" y="3542534"/>
              <a:ext cx="1496135" cy="2248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" rIns="36000" bIns="36000" rtlCol="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CROP PICTURE</a:t>
              </a:r>
            </a:p>
            <a:p>
              <a:pPr algn="l"/>
              <a:endParaRPr lang="en-US" sz="750" b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tab “Picture Tools &gt; Format”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the icon above “Crop”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1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278309" y="5118659"/>
              <a:ext cx="352425" cy="3524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4884"/>
            <a:stretch/>
          </p:blipFill>
          <p:spPr bwMode="gray">
            <a:xfrm>
              <a:off x="13860909" y="3702385"/>
              <a:ext cx="1195954" cy="524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3848717" y="5118660"/>
              <a:ext cx="352425" cy="3524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719542" y="5118660"/>
              <a:ext cx="352425" cy="35242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 userDrawn="1"/>
          </p:nvGrpSpPr>
          <p:grpSpPr>
            <a:xfrm>
              <a:off x="13855487" y="4239888"/>
              <a:ext cx="511967" cy="758182"/>
              <a:chOff x="13581173" y="4211948"/>
              <a:chExt cx="511967" cy="758182"/>
            </a:xfrm>
          </p:grpSpPr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38920" b="13479"/>
              <a:stretch/>
            </p:blipFill>
            <p:spPr bwMode="gray">
              <a:xfrm>
                <a:off x="13581173" y="4211948"/>
                <a:ext cx="511967" cy="758182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 userDrawn="1"/>
            </p:nvSpPr>
            <p:spPr bwMode="gray">
              <a:xfrm>
                <a:off x="13610295" y="4319596"/>
                <a:ext cx="393700" cy="3683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350" dirty="0" err="1"/>
              </a:p>
            </p:txBody>
          </p:sp>
        </p:grpSp>
        <p:cxnSp>
          <p:nvCxnSpPr>
            <p:cNvPr id="16" name="Straight Arrow Connector 15"/>
            <p:cNvCxnSpPr/>
            <p:nvPr userDrawn="1"/>
          </p:nvCxnSpPr>
          <p:spPr bwMode="gray">
            <a:xfrm flipV="1">
              <a:off x="14043424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 userDrawn="1"/>
          </p:nvCxnSpPr>
          <p:spPr bwMode="gray">
            <a:xfrm flipV="1">
              <a:off x="14875021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 userDrawn="1"/>
          </p:nvSpPr>
          <p:spPr bwMode="gray">
            <a:xfrm>
              <a:off x="14823501" y="5199364"/>
              <a:ext cx="233362" cy="23336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350" dirty="0" err="1"/>
            </a:p>
          </p:txBody>
        </p:sp>
      </p:grp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0495" y="0"/>
            <a:ext cx="8733506" cy="5100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0702" y="1403971"/>
            <a:ext cx="3111500" cy="2131796"/>
          </a:xfrm>
        </p:spPr>
        <p:txBody>
          <a:bodyPr anchor="b"/>
          <a:lstStyle>
            <a:lvl1pPr algn="l"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7951" y="3637395"/>
            <a:ext cx="3114249" cy="271030"/>
          </a:xfrm>
        </p:spPr>
        <p:txBody>
          <a:bodyPr/>
          <a:lstStyle>
            <a:lvl1pPr marL="0" indent="0" algn="l">
              <a:buNone/>
              <a:defRPr sz="75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3" name="Right Triangle 12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 userDrawn="1"/>
        </p:nvGrpSpPr>
        <p:grpSpPr>
          <a:xfrm>
            <a:off x="-2377153" y="1445161"/>
            <a:ext cx="2273470" cy="2090606"/>
            <a:chOff x="-460208" y="424945"/>
            <a:chExt cx="377657" cy="2090606"/>
          </a:xfrm>
        </p:grpSpPr>
        <p:cxnSp>
          <p:nvCxnSpPr>
            <p:cNvPr id="11" name="Straight Connector 10"/>
            <p:cNvCxnSpPr/>
            <p:nvPr userDrawn="1"/>
          </p:nvCxnSpPr>
          <p:spPr bwMode="gray">
            <a:xfrm flipH="1">
              <a:off x="-460208" y="2515551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15" name="Rectangle 104"/>
          <p:cNvSpPr>
            <a:spLocks noChangeArrowheads="1"/>
          </p:cNvSpPr>
          <p:nvPr userDrawn="1"/>
        </p:nvSpPr>
        <p:spPr bwMode="gray">
          <a:xfrm flipH="1">
            <a:off x="-2377157" y="1445161"/>
            <a:ext cx="2273468" cy="20906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TITLE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Rectangle 104"/>
          <p:cNvSpPr>
            <a:spLocks noChangeArrowheads="1"/>
          </p:cNvSpPr>
          <p:nvPr userDrawn="1"/>
        </p:nvSpPr>
        <p:spPr bwMode="gray">
          <a:xfrm flipH="1">
            <a:off x="-2377162" y="3643996"/>
            <a:ext cx="2273468" cy="2719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SUBTITLE HERE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2377158" y="3637396"/>
            <a:ext cx="2273470" cy="278553"/>
            <a:chOff x="-460208" y="424945"/>
            <a:chExt cx="377657" cy="278553"/>
          </a:xfrm>
        </p:grpSpPr>
        <p:cxnSp>
          <p:nvCxnSpPr>
            <p:cNvPr id="18" name="Straight Connector 17"/>
            <p:cNvCxnSpPr/>
            <p:nvPr userDrawn="1"/>
          </p:nvCxnSpPr>
          <p:spPr bwMode="gray">
            <a:xfrm flipH="1">
              <a:off x="-460208" y="703498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grpSp>
        <p:nvGrpSpPr>
          <p:cNvPr id="20" name="Group 19"/>
          <p:cNvGrpSpPr/>
          <p:nvPr userDrawn="1"/>
        </p:nvGrpSpPr>
        <p:grpSpPr>
          <a:xfrm>
            <a:off x="-2377158" y="3985855"/>
            <a:ext cx="2273470" cy="139277"/>
            <a:chOff x="-460208" y="424945"/>
            <a:chExt cx="377657" cy="139277"/>
          </a:xfrm>
        </p:grpSpPr>
        <p:cxnSp>
          <p:nvCxnSpPr>
            <p:cNvPr id="21" name="Straight Connector 20"/>
            <p:cNvCxnSpPr/>
            <p:nvPr userDrawn="1"/>
          </p:nvCxnSpPr>
          <p:spPr bwMode="gray">
            <a:xfrm flipH="1">
              <a:off x="-460208" y="564222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22" name="Straight Connector 21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23" name="Rectangle 104"/>
          <p:cNvSpPr>
            <a:spLocks noChangeArrowheads="1"/>
          </p:cNvSpPr>
          <p:nvPr userDrawn="1"/>
        </p:nvSpPr>
        <p:spPr bwMode="gray">
          <a:xfrm flipH="1">
            <a:off x="-2377162" y="3992458"/>
            <a:ext cx="2273468" cy="1326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LOCATION / DATE</a:t>
            </a:r>
            <a:endParaRPr kumimoji="0" lang="en-GB" altLang="en-US" sz="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Red text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2" y="938368"/>
            <a:ext cx="8475662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9138" y="1131887"/>
            <a:ext cx="2453682" cy="3376613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28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900" b="1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23" name="Rectangle 22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7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25" name="Straight Connector 24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14010" y="938368"/>
            <a:ext cx="2568055" cy="395426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06400" y="938368"/>
            <a:ext cx="5916025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10343" y="2070255"/>
            <a:ext cx="4941728" cy="1290919"/>
          </a:xfrm>
        </p:spPr>
        <p:txBody>
          <a:bodyPr anchor="b"/>
          <a:lstStyle>
            <a:lvl1pPr>
              <a:lnSpc>
                <a:spcPct val="85000"/>
              </a:lnSpc>
              <a:spcAft>
                <a:spcPts val="0"/>
              </a:spcAft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“Click to edit Master text styles”.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9175" y="3432382"/>
            <a:ext cx="3152007" cy="335751"/>
          </a:xfrm>
        </p:spPr>
        <p:txBody>
          <a:bodyPr anchor="t"/>
          <a:lstStyle>
            <a:lvl1pPr algn="r">
              <a:lnSpc>
                <a:spcPct val="85000"/>
              </a:lnSpc>
              <a:defRPr sz="2400" b="0" i="1" cap="none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 smtClean="0"/>
              <a:t>- Name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-2377153" y="2070254"/>
            <a:ext cx="2273470" cy="1292655"/>
            <a:chOff x="-460208" y="1050037"/>
            <a:chExt cx="377657" cy="1292655"/>
          </a:xfrm>
        </p:grpSpPr>
        <p:cxnSp>
          <p:nvCxnSpPr>
            <p:cNvPr id="28" name="Straight Connector 27"/>
            <p:cNvCxnSpPr/>
            <p:nvPr userDrawn="1"/>
          </p:nvCxnSpPr>
          <p:spPr bwMode="gray">
            <a:xfrm flipH="1">
              <a:off x="-460208" y="2342692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gray">
            <a:xfrm flipH="1">
              <a:off x="-460208" y="105003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30" name="Rectangle 104"/>
          <p:cNvSpPr>
            <a:spLocks noChangeArrowheads="1"/>
          </p:cNvSpPr>
          <p:nvPr userDrawn="1"/>
        </p:nvSpPr>
        <p:spPr bwMode="gray">
          <a:xfrm flipH="1">
            <a:off x="-2377157" y="2070254"/>
            <a:ext cx="2273468" cy="12926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TITLE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1" name="Rectangle 104"/>
          <p:cNvSpPr>
            <a:spLocks noChangeArrowheads="1"/>
          </p:cNvSpPr>
          <p:nvPr userDrawn="1"/>
        </p:nvSpPr>
        <p:spPr bwMode="gray">
          <a:xfrm flipH="1">
            <a:off x="-2377162" y="3447220"/>
            <a:ext cx="2273468" cy="2719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NAME </a:t>
            </a: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2377158" y="3432382"/>
            <a:ext cx="2273470" cy="278553"/>
            <a:chOff x="-460208" y="424945"/>
            <a:chExt cx="377657" cy="278553"/>
          </a:xfrm>
        </p:grpSpPr>
        <p:cxnSp>
          <p:nvCxnSpPr>
            <p:cNvPr id="33" name="Straight Connector 32"/>
            <p:cNvCxnSpPr/>
            <p:nvPr userDrawn="1"/>
          </p:nvCxnSpPr>
          <p:spPr bwMode="gray">
            <a:xfrm flipH="1">
              <a:off x="-460208" y="703498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34" name="Straight Connector 33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20" name="Freeform 443"/>
          <p:cNvSpPr>
            <a:spLocks/>
          </p:cNvSpPr>
          <p:nvPr userDrawn="1"/>
        </p:nvSpPr>
        <p:spPr bwMode="auto">
          <a:xfrm>
            <a:off x="763158" y="2644292"/>
            <a:ext cx="1346494" cy="1371429"/>
          </a:xfrm>
          <a:custGeom>
            <a:avLst/>
            <a:gdLst>
              <a:gd name="T0" fmla="*/ 231 w 407"/>
              <a:gd name="T1" fmla="*/ 431 h 431"/>
              <a:gd name="T2" fmla="*/ 231 w 407"/>
              <a:gd name="T3" fmla="*/ 431 h 431"/>
              <a:gd name="T4" fmla="*/ 231 w 407"/>
              <a:gd name="T5" fmla="*/ 319 h 431"/>
              <a:gd name="T6" fmla="*/ 226 w 407"/>
              <a:gd name="T7" fmla="*/ 315 h 431"/>
              <a:gd name="T8" fmla="*/ 20 w 407"/>
              <a:gd name="T9" fmla="*/ 315 h 431"/>
              <a:gd name="T10" fmla="*/ 0 w 407"/>
              <a:gd name="T11" fmla="*/ 294 h 431"/>
              <a:gd name="T12" fmla="*/ 0 w 407"/>
              <a:gd name="T13" fmla="*/ 0 h 431"/>
              <a:gd name="T14" fmla="*/ 16 w 407"/>
              <a:gd name="T15" fmla="*/ 0 h 431"/>
              <a:gd name="T16" fmla="*/ 16 w 407"/>
              <a:gd name="T17" fmla="*/ 294 h 431"/>
              <a:gd name="T18" fmla="*/ 20 w 407"/>
              <a:gd name="T19" fmla="*/ 298 h 431"/>
              <a:gd name="T20" fmla="*/ 226 w 407"/>
              <a:gd name="T21" fmla="*/ 298 h 431"/>
              <a:gd name="T22" fmla="*/ 247 w 407"/>
              <a:gd name="T23" fmla="*/ 319 h 431"/>
              <a:gd name="T24" fmla="*/ 247 w 407"/>
              <a:gd name="T25" fmla="*/ 400 h 431"/>
              <a:gd name="T26" fmla="*/ 398 w 407"/>
              <a:gd name="T27" fmla="*/ 299 h 431"/>
              <a:gd name="T28" fmla="*/ 407 w 407"/>
              <a:gd name="T29" fmla="*/ 313 h 431"/>
              <a:gd name="T30" fmla="*/ 231 w 407"/>
              <a:gd name="T3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7" h="431">
                <a:moveTo>
                  <a:pt x="231" y="431"/>
                </a:moveTo>
                <a:lnTo>
                  <a:pt x="231" y="431"/>
                </a:lnTo>
                <a:lnTo>
                  <a:pt x="231" y="319"/>
                </a:lnTo>
                <a:cubicBezTo>
                  <a:pt x="231" y="317"/>
                  <a:pt x="229" y="315"/>
                  <a:pt x="226" y="315"/>
                </a:cubicBezTo>
                <a:lnTo>
                  <a:pt x="20" y="315"/>
                </a:lnTo>
                <a:cubicBezTo>
                  <a:pt x="9" y="315"/>
                  <a:pt x="0" y="305"/>
                  <a:pt x="0" y="294"/>
                </a:cubicBezTo>
                <a:lnTo>
                  <a:pt x="0" y="0"/>
                </a:lnTo>
                <a:lnTo>
                  <a:pt x="16" y="0"/>
                </a:lnTo>
                <a:lnTo>
                  <a:pt x="16" y="294"/>
                </a:lnTo>
                <a:cubicBezTo>
                  <a:pt x="16" y="296"/>
                  <a:pt x="18" y="298"/>
                  <a:pt x="20" y="298"/>
                </a:cubicBezTo>
                <a:lnTo>
                  <a:pt x="226" y="298"/>
                </a:lnTo>
                <a:cubicBezTo>
                  <a:pt x="238" y="298"/>
                  <a:pt x="247" y="307"/>
                  <a:pt x="247" y="319"/>
                </a:cubicBezTo>
                <a:lnTo>
                  <a:pt x="247" y="400"/>
                </a:lnTo>
                <a:lnTo>
                  <a:pt x="398" y="299"/>
                </a:lnTo>
                <a:lnTo>
                  <a:pt x="407" y="313"/>
                </a:lnTo>
                <a:lnTo>
                  <a:pt x="231" y="43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06400" y="938368"/>
            <a:ext cx="5916025" cy="3940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10343" y="2070255"/>
            <a:ext cx="4941728" cy="1290919"/>
          </a:xfrm>
        </p:spPr>
        <p:txBody>
          <a:bodyPr anchor="b"/>
          <a:lstStyle>
            <a:lvl1pPr>
              <a:lnSpc>
                <a:spcPct val="85000"/>
              </a:lnSpc>
              <a:spcAft>
                <a:spcPts val="0"/>
              </a:spcAft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“Click to edit Master text styles”.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9175" y="3432382"/>
            <a:ext cx="3152007" cy="335751"/>
          </a:xfrm>
        </p:spPr>
        <p:txBody>
          <a:bodyPr anchor="t"/>
          <a:lstStyle>
            <a:lvl1pPr algn="r">
              <a:lnSpc>
                <a:spcPct val="85000"/>
              </a:lnSpc>
              <a:defRPr sz="2400" b="0" i="1" cap="none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 smtClean="0"/>
              <a:t>- Name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6322426" y="938368"/>
            <a:ext cx="2559639" cy="3940619"/>
          </a:xfrm>
          <a:custGeom>
            <a:avLst/>
            <a:gdLst>
              <a:gd name="connsiteX0" fmla="*/ 0 w 2559639"/>
              <a:gd name="connsiteY0" fmla="*/ 0 h 3940619"/>
              <a:gd name="connsiteX1" fmla="*/ 2559639 w 2559639"/>
              <a:gd name="connsiteY1" fmla="*/ 0 h 3940619"/>
              <a:gd name="connsiteX2" fmla="*/ 2559639 w 2559639"/>
              <a:gd name="connsiteY2" fmla="*/ 3940619 h 3940619"/>
              <a:gd name="connsiteX3" fmla="*/ 0 w 2559639"/>
              <a:gd name="connsiteY3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9639" h="3940619">
                <a:moveTo>
                  <a:pt x="0" y="0"/>
                </a:moveTo>
                <a:lnTo>
                  <a:pt x="2559639" y="0"/>
                </a:lnTo>
                <a:lnTo>
                  <a:pt x="2559639" y="3940619"/>
                </a:lnTo>
                <a:lnTo>
                  <a:pt x="0" y="3940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188000" rIns="360000" anchor="ctr">
            <a:noAutofit/>
          </a:bodyPr>
          <a:lstStyle>
            <a:lvl1pPr algn="r">
              <a:defRPr sz="1000" baseline="0"/>
            </a:lvl1pPr>
          </a:lstStyle>
          <a:p>
            <a:r>
              <a:rPr lang="en-US" dirty="0" smtClean="0"/>
              <a:t>Click on icon left and insert picture</a:t>
            </a:r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235888" y="1472425"/>
            <a:ext cx="2808530" cy="1686500"/>
            <a:chOff x="12263437" y="3542534"/>
            <a:chExt cx="2808530" cy="2248666"/>
          </a:xfrm>
        </p:grpSpPr>
        <p:sp>
          <p:nvSpPr>
            <p:cNvPr id="30" name="Rectangle 29"/>
            <p:cNvSpPr/>
            <p:nvPr userDrawn="1"/>
          </p:nvSpPr>
          <p:spPr bwMode="gray">
            <a:xfrm>
              <a:off x="12263437" y="3542534"/>
              <a:ext cx="1496135" cy="2248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" rIns="36000" bIns="36000" rtlCol="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b="1" dirty="0">
                  <a:solidFill>
                    <a:schemeClr val="tx1"/>
                  </a:solidFill>
                  <a:latin typeface="+mj-lt"/>
                </a:rPr>
                <a:t>CROP PICTURE</a:t>
              </a:r>
            </a:p>
            <a:p>
              <a:pPr algn="l"/>
              <a:endParaRPr lang="en-US" sz="750" b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Select picture &gt; 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tab “Picture Tools &gt; Format”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Click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on the icon above “Crop”</a:t>
              </a: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baseline="0" dirty="0">
                <a:solidFill>
                  <a:schemeClr val="tx1"/>
                </a:solidFill>
              </a:endParaRPr>
            </a:p>
            <a:p>
              <a:pPr algn="l"/>
              <a:r>
                <a:rPr lang="en-US" sz="700" b="0" baseline="0" dirty="0">
                  <a:solidFill>
                    <a:schemeClr val="tx1"/>
                  </a:solidFill>
                </a:rPr>
                <a:t>You will see crop and scale markers on the corners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b="0" i="1" dirty="0">
                  <a:solidFill>
                    <a:schemeClr val="tx1"/>
                  </a:solidFill>
                </a:rPr>
                <a:t>Use the “circular scale icon” to scale your picture within the cropped region.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278309" y="5118659"/>
              <a:ext cx="352425" cy="3524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4884"/>
            <a:stretch/>
          </p:blipFill>
          <p:spPr bwMode="gray">
            <a:xfrm>
              <a:off x="13860909" y="3702385"/>
              <a:ext cx="1195954" cy="52479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3848717" y="5118660"/>
              <a:ext cx="352425" cy="35242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gray">
            <a:xfrm>
              <a:off x="14719542" y="5118660"/>
              <a:ext cx="352425" cy="35242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 userDrawn="1"/>
          </p:nvGrpSpPr>
          <p:grpSpPr>
            <a:xfrm>
              <a:off x="13855487" y="4239888"/>
              <a:ext cx="511967" cy="758182"/>
              <a:chOff x="13581173" y="4211948"/>
              <a:chExt cx="511967" cy="758182"/>
            </a:xfrm>
          </p:grpSpPr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38920" b="13479"/>
              <a:stretch/>
            </p:blipFill>
            <p:spPr bwMode="gray">
              <a:xfrm>
                <a:off x="13581173" y="4211948"/>
                <a:ext cx="511967" cy="758182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 userDrawn="1"/>
            </p:nvSpPr>
            <p:spPr bwMode="gray">
              <a:xfrm>
                <a:off x="13610295" y="4319596"/>
                <a:ext cx="393700" cy="3683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350" dirty="0" err="1"/>
              </a:p>
            </p:txBody>
          </p:sp>
        </p:grpSp>
        <p:cxnSp>
          <p:nvCxnSpPr>
            <p:cNvPr id="36" name="Straight Arrow Connector 35"/>
            <p:cNvCxnSpPr/>
            <p:nvPr userDrawn="1"/>
          </p:nvCxnSpPr>
          <p:spPr bwMode="gray">
            <a:xfrm flipV="1">
              <a:off x="14043424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 userDrawn="1"/>
          </p:nvCxnSpPr>
          <p:spPr bwMode="gray">
            <a:xfrm flipV="1">
              <a:off x="14875021" y="5491191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 userDrawn="1"/>
          </p:nvSpPr>
          <p:spPr bwMode="gray">
            <a:xfrm>
              <a:off x="14823501" y="5199364"/>
              <a:ext cx="233362" cy="23336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350" dirty="0" err="1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-2377153" y="2070254"/>
            <a:ext cx="2273470" cy="1292655"/>
            <a:chOff x="-460208" y="1050037"/>
            <a:chExt cx="377657" cy="1292655"/>
          </a:xfrm>
        </p:grpSpPr>
        <p:cxnSp>
          <p:nvCxnSpPr>
            <p:cNvPr id="42" name="Straight Connector 41"/>
            <p:cNvCxnSpPr/>
            <p:nvPr userDrawn="1"/>
          </p:nvCxnSpPr>
          <p:spPr bwMode="gray">
            <a:xfrm flipH="1">
              <a:off x="-460208" y="2342692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43" name="Straight Connector 42"/>
            <p:cNvCxnSpPr/>
            <p:nvPr userDrawn="1"/>
          </p:nvCxnSpPr>
          <p:spPr bwMode="gray">
            <a:xfrm flipH="1">
              <a:off x="-460208" y="1050037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44" name="Rectangle 104"/>
          <p:cNvSpPr>
            <a:spLocks noChangeArrowheads="1"/>
          </p:cNvSpPr>
          <p:nvPr userDrawn="1"/>
        </p:nvSpPr>
        <p:spPr bwMode="gray">
          <a:xfrm flipH="1">
            <a:off x="-2377157" y="2070254"/>
            <a:ext cx="2273468" cy="12926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TITLE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  <a:endParaRPr kumimoji="0" lang="en-GB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Rectangle 104"/>
          <p:cNvSpPr>
            <a:spLocks noChangeArrowheads="1"/>
          </p:cNvSpPr>
          <p:nvPr userDrawn="1"/>
        </p:nvSpPr>
        <p:spPr bwMode="gray">
          <a:xfrm flipH="1">
            <a:off x="-2377162" y="3447220"/>
            <a:ext cx="2273468" cy="2719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INSERT </a:t>
            </a:r>
            <a:r>
              <a:rPr kumimoji="0" lang="en-GB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NAME </a:t>
            </a:r>
            <a:r>
              <a:rPr kumimoji="0" lang="en-GB" alt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HERE</a:t>
            </a:r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-2377158" y="3432382"/>
            <a:ext cx="2273470" cy="278553"/>
            <a:chOff x="-460208" y="424945"/>
            <a:chExt cx="377657" cy="278553"/>
          </a:xfrm>
        </p:grpSpPr>
        <p:cxnSp>
          <p:nvCxnSpPr>
            <p:cNvPr id="47" name="Straight Connector 46"/>
            <p:cNvCxnSpPr/>
            <p:nvPr userDrawn="1"/>
          </p:nvCxnSpPr>
          <p:spPr bwMode="gray">
            <a:xfrm flipH="1">
              <a:off x="-460208" y="703498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48" name="Straight Connector 47"/>
            <p:cNvCxnSpPr/>
            <p:nvPr userDrawn="1"/>
          </p:nvCxnSpPr>
          <p:spPr bwMode="gray">
            <a:xfrm flipH="1">
              <a:off x="-460208" y="424945"/>
              <a:ext cx="37765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50" name="Freeform 443"/>
          <p:cNvSpPr>
            <a:spLocks/>
          </p:cNvSpPr>
          <p:nvPr userDrawn="1"/>
        </p:nvSpPr>
        <p:spPr bwMode="auto">
          <a:xfrm>
            <a:off x="763158" y="2644292"/>
            <a:ext cx="1346494" cy="1371429"/>
          </a:xfrm>
          <a:custGeom>
            <a:avLst/>
            <a:gdLst>
              <a:gd name="T0" fmla="*/ 231 w 407"/>
              <a:gd name="T1" fmla="*/ 431 h 431"/>
              <a:gd name="T2" fmla="*/ 231 w 407"/>
              <a:gd name="T3" fmla="*/ 431 h 431"/>
              <a:gd name="T4" fmla="*/ 231 w 407"/>
              <a:gd name="T5" fmla="*/ 319 h 431"/>
              <a:gd name="T6" fmla="*/ 226 w 407"/>
              <a:gd name="T7" fmla="*/ 315 h 431"/>
              <a:gd name="T8" fmla="*/ 20 w 407"/>
              <a:gd name="T9" fmla="*/ 315 h 431"/>
              <a:gd name="T10" fmla="*/ 0 w 407"/>
              <a:gd name="T11" fmla="*/ 294 h 431"/>
              <a:gd name="T12" fmla="*/ 0 w 407"/>
              <a:gd name="T13" fmla="*/ 0 h 431"/>
              <a:gd name="T14" fmla="*/ 16 w 407"/>
              <a:gd name="T15" fmla="*/ 0 h 431"/>
              <a:gd name="T16" fmla="*/ 16 w 407"/>
              <a:gd name="T17" fmla="*/ 294 h 431"/>
              <a:gd name="T18" fmla="*/ 20 w 407"/>
              <a:gd name="T19" fmla="*/ 298 h 431"/>
              <a:gd name="T20" fmla="*/ 226 w 407"/>
              <a:gd name="T21" fmla="*/ 298 h 431"/>
              <a:gd name="T22" fmla="*/ 247 w 407"/>
              <a:gd name="T23" fmla="*/ 319 h 431"/>
              <a:gd name="T24" fmla="*/ 247 w 407"/>
              <a:gd name="T25" fmla="*/ 400 h 431"/>
              <a:gd name="T26" fmla="*/ 398 w 407"/>
              <a:gd name="T27" fmla="*/ 299 h 431"/>
              <a:gd name="T28" fmla="*/ 407 w 407"/>
              <a:gd name="T29" fmla="*/ 313 h 431"/>
              <a:gd name="T30" fmla="*/ 231 w 407"/>
              <a:gd name="T3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7" h="431">
                <a:moveTo>
                  <a:pt x="231" y="431"/>
                </a:moveTo>
                <a:lnTo>
                  <a:pt x="231" y="431"/>
                </a:lnTo>
                <a:lnTo>
                  <a:pt x="231" y="319"/>
                </a:lnTo>
                <a:cubicBezTo>
                  <a:pt x="231" y="317"/>
                  <a:pt x="229" y="315"/>
                  <a:pt x="226" y="315"/>
                </a:cubicBezTo>
                <a:lnTo>
                  <a:pt x="20" y="315"/>
                </a:lnTo>
                <a:cubicBezTo>
                  <a:pt x="9" y="315"/>
                  <a:pt x="0" y="305"/>
                  <a:pt x="0" y="294"/>
                </a:cubicBezTo>
                <a:lnTo>
                  <a:pt x="0" y="0"/>
                </a:lnTo>
                <a:lnTo>
                  <a:pt x="16" y="0"/>
                </a:lnTo>
                <a:lnTo>
                  <a:pt x="16" y="294"/>
                </a:lnTo>
                <a:cubicBezTo>
                  <a:pt x="16" y="296"/>
                  <a:pt x="18" y="298"/>
                  <a:pt x="20" y="298"/>
                </a:cubicBezTo>
                <a:lnTo>
                  <a:pt x="226" y="298"/>
                </a:lnTo>
                <a:cubicBezTo>
                  <a:pt x="238" y="298"/>
                  <a:pt x="247" y="307"/>
                  <a:pt x="247" y="319"/>
                </a:cubicBezTo>
                <a:lnTo>
                  <a:pt x="247" y="400"/>
                </a:lnTo>
                <a:lnTo>
                  <a:pt x="398" y="299"/>
                </a:lnTo>
                <a:lnTo>
                  <a:pt x="407" y="313"/>
                </a:lnTo>
                <a:lnTo>
                  <a:pt x="231" y="43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06402" y="938368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8475663 w 8475663"/>
              <a:gd name="connsiteY1" fmla="*/ 0 h 3940619"/>
              <a:gd name="connsiteX2" fmla="*/ 8475663 w 8475663"/>
              <a:gd name="connsiteY2" fmla="*/ 3940619 h 3940619"/>
              <a:gd name="connsiteX3" fmla="*/ 0 w 8475663"/>
              <a:gd name="connsiteY3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</p:spPr>
      </p:pic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0013" y="1394750"/>
            <a:ext cx="3602037" cy="2147104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35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7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669154" y="4030168"/>
            <a:ext cx="2112896" cy="478332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20" name="Rectangle 19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4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22" name="Straight Connector 21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17" name="Freeform 443"/>
          <p:cNvSpPr>
            <a:spLocks/>
          </p:cNvSpPr>
          <p:nvPr userDrawn="1"/>
        </p:nvSpPr>
        <p:spPr bwMode="auto">
          <a:xfrm>
            <a:off x="4965306" y="2511321"/>
            <a:ext cx="1661321" cy="1692084"/>
          </a:xfrm>
          <a:custGeom>
            <a:avLst/>
            <a:gdLst>
              <a:gd name="T0" fmla="*/ 231 w 407"/>
              <a:gd name="T1" fmla="*/ 431 h 431"/>
              <a:gd name="T2" fmla="*/ 231 w 407"/>
              <a:gd name="T3" fmla="*/ 431 h 431"/>
              <a:gd name="T4" fmla="*/ 231 w 407"/>
              <a:gd name="T5" fmla="*/ 319 h 431"/>
              <a:gd name="T6" fmla="*/ 226 w 407"/>
              <a:gd name="T7" fmla="*/ 315 h 431"/>
              <a:gd name="T8" fmla="*/ 20 w 407"/>
              <a:gd name="T9" fmla="*/ 315 h 431"/>
              <a:gd name="T10" fmla="*/ 0 w 407"/>
              <a:gd name="T11" fmla="*/ 294 h 431"/>
              <a:gd name="T12" fmla="*/ 0 w 407"/>
              <a:gd name="T13" fmla="*/ 0 h 431"/>
              <a:gd name="T14" fmla="*/ 16 w 407"/>
              <a:gd name="T15" fmla="*/ 0 h 431"/>
              <a:gd name="T16" fmla="*/ 16 w 407"/>
              <a:gd name="T17" fmla="*/ 294 h 431"/>
              <a:gd name="T18" fmla="*/ 20 w 407"/>
              <a:gd name="T19" fmla="*/ 298 h 431"/>
              <a:gd name="T20" fmla="*/ 226 w 407"/>
              <a:gd name="T21" fmla="*/ 298 h 431"/>
              <a:gd name="T22" fmla="*/ 247 w 407"/>
              <a:gd name="T23" fmla="*/ 319 h 431"/>
              <a:gd name="T24" fmla="*/ 247 w 407"/>
              <a:gd name="T25" fmla="*/ 400 h 431"/>
              <a:gd name="T26" fmla="*/ 398 w 407"/>
              <a:gd name="T27" fmla="*/ 299 h 431"/>
              <a:gd name="T28" fmla="*/ 407 w 407"/>
              <a:gd name="T29" fmla="*/ 313 h 431"/>
              <a:gd name="T30" fmla="*/ 231 w 407"/>
              <a:gd name="T3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7" h="431">
                <a:moveTo>
                  <a:pt x="231" y="431"/>
                </a:moveTo>
                <a:lnTo>
                  <a:pt x="231" y="431"/>
                </a:lnTo>
                <a:lnTo>
                  <a:pt x="231" y="319"/>
                </a:lnTo>
                <a:cubicBezTo>
                  <a:pt x="231" y="317"/>
                  <a:pt x="229" y="315"/>
                  <a:pt x="226" y="315"/>
                </a:cubicBezTo>
                <a:lnTo>
                  <a:pt x="20" y="315"/>
                </a:lnTo>
                <a:cubicBezTo>
                  <a:pt x="9" y="315"/>
                  <a:pt x="0" y="305"/>
                  <a:pt x="0" y="294"/>
                </a:cubicBezTo>
                <a:lnTo>
                  <a:pt x="0" y="0"/>
                </a:lnTo>
                <a:lnTo>
                  <a:pt x="16" y="0"/>
                </a:lnTo>
                <a:lnTo>
                  <a:pt x="16" y="294"/>
                </a:lnTo>
                <a:cubicBezTo>
                  <a:pt x="16" y="296"/>
                  <a:pt x="18" y="298"/>
                  <a:pt x="20" y="298"/>
                </a:cubicBezTo>
                <a:lnTo>
                  <a:pt x="226" y="298"/>
                </a:lnTo>
                <a:cubicBezTo>
                  <a:pt x="238" y="298"/>
                  <a:pt x="247" y="307"/>
                  <a:pt x="247" y="319"/>
                </a:cubicBezTo>
                <a:lnTo>
                  <a:pt x="247" y="400"/>
                </a:lnTo>
                <a:lnTo>
                  <a:pt x="398" y="299"/>
                </a:lnTo>
                <a:lnTo>
                  <a:pt x="407" y="313"/>
                </a:lnTo>
                <a:lnTo>
                  <a:pt x="231" y="43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6402" y="938369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8475663 w 8475663"/>
              <a:gd name="connsiteY1" fmla="*/ 0 h 3940619"/>
              <a:gd name="connsiteX2" fmla="*/ 8475663 w 8475663"/>
              <a:gd name="connsiteY2" fmla="*/ 3940619 h 3940619"/>
              <a:gd name="connsiteX3" fmla="*/ 0 w 8475663"/>
              <a:gd name="connsiteY3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</p:spPr>
      </p:pic>
      <p:grpSp>
        <p:nvGrpSpPr>
          <p:cNvPr id="10" name="Group 9"/>
          <p:cNvGrpSpPr/>
          <p:nvPr userDrawn="1"/>
        </p:nvGrpSpPr>
        <p:grpSpPr>
          <a:xfrm>
            <a:off x="185915" y="204455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911439" y="1394750"/>
            <a:ext cx="1870612" cy="1004066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defRPr sz="1700" b="1" i="0" u="none" cap="all" baseline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lnSpc>
                <a:spcPct val="90000"/>
              </a:lnSpc>
              <a:defRPr lang="en-US" sz="17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-4763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tabLst/>
            </a:pPr>
            <a:r>
              <a:rPr lang="en-US" smtClean="0"/>
              <a:t>Edit Master text styles</a:t>
            </a:r>
          </a:p>
          <a:p>
            <a:pPr marL="0" lvl="1" indent="-4763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tabLst/>
            </a:pPr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9929" y="4030168"/>
            <a:ext cx="2112896" cy="478332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8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3" name="Rectangle 12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17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5" name="Straight Connector 14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20" name="Freeform 443"/>
          <p:cNvSpPr>
            <a:spLocks/>
          </p:cNvSpPr>
          <p:nvPr userDrawn="1"/>
        </p:nvSpPr>
        <p:spPr bwMode="auto">
          <a:xfrm>
            <a:off x="6740929" y="1678613"/>
            <a:ext cx="1240098" cy="1263062"/>
          </a:xfrm>
          <a:custGeom>
            <a:avLst/>
            <a:gdLst>
              <a:gd name="T0" fmla="*/ 231 w 407"/>
              <a:gd name="T1" fmla="*/ 431 h 431"/>
              <a:gd name="T2" fmla="*/ 231 w 407"/>
              <a:gd name="T3" fmla="*/ 431 h 431"/>
              <a:gd name="T4" fmla="*/ 231 w 407"/>
              <a:gd name="T5" fmla="*/ 319 h 431"/>
              <a:gd name="T6" fmla="*/ 226 w 407"/>
              <a:gd name="T7" fmla="*/ 315 h 431"/>
              <a:gd name="T8" fmla="*/ 20 w 407"/>
              <a:gd name="T9" fmla="*/ 315 h 431"/>
              <a:gd name="T10" fmla="*/ 0 w 407"/>
              <a:gd name="T11" fmla="*/ 294 h 431"/>
              <a:gd name="T12" fmla="*/ 0 w 407"/>
              <a:gd name="T13" fmla="*/ 0 h 431"/>
              <a:gd name="T14" fmla="*/ 16 w 407"/>
              <a:gd name="T15" fmla="*/ 0 h 431"/>
              <a:gd name="T16" fmla="*/ 16 w 407"/>
              <a:gd name="T17" fmla="*/ 294 h 431"/>
              <a:gd name="T18" fmla="*/ 20 w 407"/>
              <a:gd name="T19" fmla="*/ 298 h 431"/>
              <a:gd name="T20" fmla="*/ 226 w 407"/>
              <a:gd name="T21" fmla="*/ 298 h 431"/>
              <a:gd name="T22" fmla="*/ 247 w 407"/>
              <a:gd name="T23" fmla="*/ 319 h 431"/>
              <a:gd name="T24" fmla="*/ 247 w 407"/>
              <a:gd name="T25" fmla="*/ 400 h 431"/>
              <a:gd name="T26" fmla="*/ 398 w 407"/>
              <a:gd name="T27" fmla="*/ 299 h 431"/>
              <a:gd name="T28" fmla="*/ 407 w 407"/>
              <a:gd name="T29" fmla="*/ 313 h 431"/>
              <a:gd name="T30" fmla="*/ 231 w 407"/>
              <a:gd name="T3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7" h="431">
                <a:moveTo>
                  <a:pt x="231" y="431"/>
                </a:moveTo>
                <a:lnTo>
                  <a:pt x="231" y="431"/>
                </a:lnTo>
                <a:lnTo>
                  <a:pt x="231" y="319"/>
                </a:lnTo>
                <a:cubicBezTo>
                  <a:pt x="231" y="317"/>
                  <a:pt x="229" y="315"/>
                  <a:pt x="226" y="315"/>
                </a:cubicBezTo>
                <a:lnTo>
                  <a:pt x="20" y="315"/>
                </a:lnTo>
                <a:cubicBezTo>
                  <a:pt x="9" y="315"/>
                  <a:pt x="0" y="305"/>
                  <a:pt x="0" y="294"/>
                </a:cubicBezTo>
                <a:lnTo>
                  <a:pt x="0" y="0"/>
                </a:lnTo>
                <a:lnTo>
                  <a:pt x="16" y="0"/>
                </a:lnTo>
                <a:lnTo>
                  <a:pt x="16" y="294"/>
                </a:lnTo>
                <a:cubicBezTo>
                  <a:pt x="16" y="296"/>
                  <a:pt x="18" y="298"/>
                  <a:pt x="20" y="298"/>
                </a:cubicBezTo>
                <a:lnTo>
                  <a:pt x="226" y="298"/>
                </a:lnTo>
                <a:cubicBezTo>
                  <a:pt x="238" y="298"/>
                  <a:pt x="247" y="307"/>
                  <a:pt x="247" y="319"/>
                </a:cubicBezTo>
                <a:lnTo>
                  <a:pt x="247" y="400"/>
                </a:lnTo>
                <a:lnTo>
                  <a:pt x="398" y="299"/>
                </a:lnTo>
                <a:lnTo>
                  <a:pt x="407" y="313"/>
                </a:lnTo>
                <a:lnTo>
                  <a:pt x="231" y="43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06402" y="938215"/>
            <a:ext cx="8475662" cy="3940619"/>
          </a:xfrm>
          <a:custGeom>
            <a:avLst/>
            <a:gdLst>
              <a:gd name="connsiteX0" fmla="*/ 0 w 8475663"/>
              <a:gd name="connsiteY0" fmla="*/ 0 h 3940619"/>
              <a:gd name="connsiteX1" fmla="*/ 8475663 w 8475663"/>
              <a:gd name="connsiteY1" fmla="*/ 0 h 3940619"/>
              <a:gd name="connsiteX2" fmla="*/ 8475663 w 8475663"/>
              <a:gd name="connsiteY2" fmla="*/ 3940619 h 3940619"/>
              <a:gd name="connsiteX3" fmla="*/ 0 w 8475663"/>
              <a:gd name="connsiteY3" fmla="*/ 3940619 h 394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5663" h="3940619">
                <a:moveTo>
                  <a:pt x="0" y="0"/>
                </a:moveTo>
                <a:lnTo>
                  <a:pt x="8475663" y="0"/>
                </a:lnTo>
                <a:lnTo>
                  <a:pt x="8475663" y="3940619"/>
                </a:lnTo>
                <a:lnTo>
                  <a:pt x="0" y="3940619"/>
                </a:lnTo>
                <a:close/>
              </a:path>
            </a:pathLst>
          </a:custGeom>
        </p:spPr>
      </p:pic>
      <p:grpSp>
        <p:nvGrpSpPr>
          <p:cNvPr id="10" name="Group 9"/>
          <p:cNvGrpSpPr/>
          <p:nvPr userDrawn="1"/>
        </p:nvGrpSpPr>
        <p:grpSpPr>
          <a:xfrm>
            <a:off x="185915" y="204608"/>
            <a:ext cx="2725696" cy="927279"/>
            <a:chOff x="173802" y="204608"/>
            <a:chExt cx="2725696" cy="927279"/>
          </a:xfrm>
        </p:grpSpPr>
        <p:sp>
          <p:nvSpPr>
            <p:cNvPr id="11" name="Right Triangle 10"/>
            <p:cNvSpPr/>
            <p:nvPr userDrawn="1"/>
          </p:nvSpPr>
          <p:spPr>
            <a:xfrm rot="5400000">
              <a:off x="1694693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3802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44993" y="1677586"/>
            <a:ext cx="4276492" cy="2147104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2100"/>
              </a:spcAft>
              <a:defRPr sz="2600" u="sng" cap="all" baseline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000" b="1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57351" y="4189596"/>
            <a:ext cx="1872092" cy="478332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2398307" y="1131888"/>
            <a:ext cx="2294613" cy="1281331"/>
            <a:chOff x="-2398308" y="3068035"/>
            <a:chExt cx="2294614" cy="1281331"/>
          </a:xfrm>
        </p:grpSpPr>
        <p:sp>
          <p:nvSpPr>
            <p:cNvPr id="16" name="Rectangle 15"/>
            <p:cNvSpPr/>
            <p:nvPr userDrawn="1"/>
          </p:nvSpPr>
          <p:spPr bwMode="gray">
            <a:xfrm>
              <a:off x="-2398308" y="3068035"/>
              <a:ext cx="2294614" cy="81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noAutofit/>
            </a:bodyPr>
            <a:lstStyle/>
            <a:p>
              <a:pPr algn="l"/>
              <a:r>
                <a:rPr kumimoji="0" lang="en-US" sz="1000" b="1" i="0" u="none" strike="noStrike" kern="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TEXT LEVELS AND BULLETS</a:t>
              </a:r>
            </a:p>
            <a:p>
              <a:pPr algn="l"/>
              <a:r>
                <a:rPr lang="en-US" sz="700" b="0" dirty="0">
                  <a:solidFill>
                    <a:schemeClr val="tx1"/>
                  </a:solidFill>
                </a:rPr>
                <a:t>Only use the </a:t>
              </a:r>
              <a:r>
                <a:rPr lang="en-US" sz="700" b="0" u="sng" dirty="0">
                  <a:solidFill>
                    <a:schemeClr val="tx1"/>
                  </a:solidFill>
                </a:rPr>
                <a:t>List Level buttons</a:t>
              </a:r>
              <a:r>
                <a:rPr lang="en-US" sz="700" b="0" dirty="0">
                  <a:solidFill>
                    <a:schemeClr val="tx1"/>
                  </a:solidFill>
                </a:rPr>
                <a:t> to apply the</a:t>
              </a:r>
              <a:r>
                <a:rPr lang="en-US" sz="700" b="0" baseline="0" dirty="0">
                  <a:solidFill>
                    <a:schemeClr val="tx1"/>
                  </a:solidFill>
                </a:rPr>
                <a:t> </a:t>
              </a:r>
              <a:r>
                <a:rPr lang="en-US" sz="700" b="0" i="0" u="none" baseline="0" dirty="0">
                  <a:solidFill>
                    <a:schemeClr val="tx1"/>
                  </a:solidFill>
                </a:rPr>
                <a:t>correct text levels and Levi Nine coloured bullets. Select your text and click on </a:t>
              </a:r>
              <a:r>
                <a:rPr lang="en-US" sz="700" b="1" i="0" u="none" baseline="0" dirty="0">
                  <a:solidFill>
                    <a:schemeClr val="tx1"/>
                  </a:solidFill>
                </a:rPr>
                <a:t>“Increase- or Decrease List Level”</a:t>
              </a: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  <a:p>
              <a:pPr algn="l"/>
              <a:endParaRPr lang="en-US" sz="700" b="0" i="0" u="none" baseline="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 bwMode="gray">
            <a:xfrm>
              <a:off x="-2286426" y="3800734"/>
              <a:ext cx="921387" cy="548632"/>
              <a:chOff x="-1573454" y="1531453"/>
              <a:chExt cx="1335187" cy="7950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-1573454" y="1531453"/>
                <a:ext cx="1335187" cy="795026"/>
              </a:xfrm>
              <a:custGeom>
                <a:avLst/>
                <a:gdLst>
                  <a:gd name="connsiteX0" fmla="*/ 0 w 2840306"/>
                  <a:gd name="connsiteY0" fmla="*/ 0 h 1691236"/>
                  <a:gd name="connsiteX1" fmla="*/ 2840306 w 2840306"/>
                  <a:gd name="connsiteY1" fmla="*/ 0 h 1691236"/>
                  <a:gd name="connsiteX2" fmla="*/ 2840306 w 2840306"/>
                  <a:gd name="connsiteY2" fmla="*/ 1691236 h 1691236"/>
                  <a:gd name="connsiteX3" fmla="*/ 0 w 2840306"/>
                  <a:gd name="connsiteY3" fmla="*/ 1691236 h 169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306" h="1691236">
                    <a:moveTo>
                      <a:pt x="0" y="0"/>
                    </a:moveTo>
                    <a:lnTo>
                      <a:pt x="2840306" y="0"/>
                    </a:lnTo>
                    <a:lnTo>
                      <a:pt x="2840306" y="1691236"/>
                    </a:lnTo>
                    <a:lnTo>
                      <a:pt x="0" y="1691236"/>
                    </a:lnTo>
                    <a:close/>
                  </a:path>
                </a:pathLst>
              </a:custGeom>
            </p:spPr>
          </p:pic>
          <p:sp>
            <p:nvSpPr>
              <p:cNvPr id="20" name="Multiply 30"/>
              <p:cNvSpPr/>
              <p:nvPr/>
            </p:nvSpPr>
            <p:spPr bwMode="gray">
              <a:xfrm>
                <a:off x="-1571627" y="1551174"/>
                <a:ext cx="245272" cy="245272"/>
              </a:xfrm>
              <a:prstGeom prst="mathMultiply">
                <a:avLst>
                  <a:gd name="adj1" fmla="val 83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/>
                <a:endParaRPr lang="en-GB" dirty="0" err="1"/>
              </a:p>
            </p:txBody>
          </p:sp>
        </p:grpSp>
        <p:cxnSp>
          <p:nvCxnSpPr>
            <p:cNvPr id="18" name="Straight Connector 17"/>
            <p:cNvCxnSpPr>
              <a:cxnSpLocks/>
            </p:cNvCxnSpPr>
            <p:nvPr userDrawn="1"/>
          </p:nvCxnSpPr>
          <p:spPr bwMode="gray">
            <a:xfrm flipH="1">
              <a:off x="-2398308" y="3074536"/>
              <a:ext cx="2294613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22" name="Freeform 443"/>
          <p:cNvSpPr>
            <a:spLocks/>
          </p:cNvSpPr>
          <p:nvPr userDrawn="1"/>
        </p:nvSpPr>
        <p:spPr bwMode="auto">
          <a:xfrm>
            <a:off x="4042314" y="3004455"/>
            <a:ext cx="1401986" cy="1427948"/>
          </a:xfrm>
          <a:custGeom>
            <a:avLst/>
            <a:gdLst>
              <a:gd name="T0" fmla="*/ 231 w 407"/>
              <a:gd name="T1" fmla="*/ 431 h 431"/>
              <a:gd name="T2" fmla="*/ 231 w 407"/>
              <a:gd name="T3" fmla="*/ 431 h 431"/>
              <a:gd name="T4" fmla="*/ 231 w 407"/>
              <a:gd name="T5" fmla="*/ 319 h 431"/>
              <a:gd name="T6" fmla="*/ 226 w 407"/>
              <a:gd name="T7" fmla="*/ 315 h 431"/>
              <a:gd name="T8" fmla="*/ 20 w 407"/>
              <a:gd name="T9" fmla="*/ 315 h 431"/>
              <a:gd name="T10" fmla="*/ 0 w 407"/>
              <a:gd name="T11" fmla="*/ 294 h 431"/>
              <a:gd name="T12" fmla="*/ 0 w 407"/>
              <a:gd name="T13" fmla="*/ 0 h 431"/>
              <a:gd name="T14" fmla="*/ 16 w 407"/>
              <a:gd name="T15" fmla="*/ 0 h 431"/>
              <a:gd name="T16" fmla="*/ 16 w 407"/>
              <a:gd name="T17" fmla="*/ 294 h 431"/>
              <a:gd name="T18" fmla="*/ 20 w 407"/>
              <a:gd name="T19" fmla="*/ 298 h 431"/>
              <a:gd name="T20" fmla="*/ 226 w 407"/>
              <a:gd name="T21" fmla="*/ 298 h 431"/>
              <a:gd name="T22" fmla="*/ 247 w 407"/>
              <a:gd name="T23" fmla="*/ 319 h 431"/>
              <a:gd name="T24" fmla="*/ 247 w 407"/>
              <a:gd name="T25" fmla="*/ 400 h 431"/>
              <a:gd name="T26" fmla="*/ 398 w 407"/>
              <a:gd name="T27" fmla="*/ 299 h 431"/>
              <a:gd name="T28" fmla="*/ 407 w 407"/>
              <a:gd name="T29" fmla="*/ 313 h 431"/>
              <a:gd name="T30" fmla="*/ 231 w 407"/>
              <a:gd name="T3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7" h="431">
                <a:moveTo>
                  <a:pt x="231" y="431"/>
                </a:moveTo>
                <a:lnTo>
                  <a:pt x="231" y="431"/>
                </a:lnTo>
                <a:lnTo>
                  <a:pt x="231" y="319"/>
                </a:lnTo>
                <a:cubicBezTo>
                  <a:pt x="231" y="317"/>
                  <a:pt x="229" y="315"/>
                  <a:pt x="226" y="315"/>
                </a:cubicBezTo>
                <a:lnTo>
                  <a:pt x="20" y="315"/>
                </a:lnTo>
                <a:cubicBezTo>
                  <a:pt x="9" y="315"/>
                  <a:pt x="0" y="305"/>
                  <a:pt x="0" y="294"/>
                </a:cubicBezTo>
                <a:lnTo>
                  <a:pt x="0" y="0"/>
                </a:lnTo>
                <a:lnTo>
                  <a:pt x="16" y="0"/>
                </a:lnTo>
                <a:lnTo>
                  <a:pt x="16" y="294"/>
                </a:lnTo>
                <a:cubicBezTo>
                  <a:pt x="16" y="296"/>
                  <a:pt x="18" y="298"/>
                  <a:pt x="20" y="298"/>
                </a:cubicBezTo>
                <a:lnTo>
                  <a:pt x="226" y="298"/>
                </a:lnTo>
                <a:cubicBezTo>
                  <a:pt x="238" y="298"/>
                  <a:pt x="247" y="307"/>
                  <a:pt x="247" y="319"/>
                </a:cubicBezTo>
                <a:lnTo>
                  <a:pt x="247" y="400"/>
                </a:lnTo>
                <a:lnTo>
                  <a:pt x="398" y="299"/>
                </a:lnTo>
                <a:lnTo>
                  <a:pt x="407" y="313"/>
                </a:lnTo>
                <a:lnTo>
                  <a:pt x="231" y="43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356023" y="2044"/>
            <a:ext cx="13887033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1" y="1134548"/>
            <a:ext cx="8305801" cy="7228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2038027"/>
            <a:ext cx="8305801" cy="2558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10936" y="4816641"/>
            <a:ext cx="1154725" cy="135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31/12/2017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" y="4816641"/>
            <a:ext cx="6966555" cy="135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240" y="4816641"/>
            <a:ext cx="365760" cy="135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3AA92D-796C-8540-8CE1-E638B23336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1" y="-440754"/>
            <a:ext cx="2603500" cy="440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54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47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731" indent="-135731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7891" indent="-13216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Helvetica" charset="0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4813" indent="-136922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Helvetica" charset="0"/>
              <a:buChar char="⁃"/>
              <a:tabLst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900" b="1" dirty="0" smtClean="0"/>
              <a:t>ON-SCREEN 16X9 </a:t>
            </a:r>
            <a:r>
              <a:rPr lang="en-US" sz="800" b="1" dirty="0" smtClean="0"/>
              <a:t/>
            </a:r>
            <a:br>
              <a:rPr lang="en-US" sz="800" b="1" dirty="0" smtClean="0"/>
            </a:br>
            <a:r>
              <a:rPr lang="en-US" sz="700" b="0" dirty="0" smtClean="0"/>
              <a:t>H: 14,29cm X W 25,4cm</a:t>
            </a:r>
          </a:p>
          <a:p>
            <a:pPr>
              <a:spcAft>
                <a:spcPts val="0"/>
              </a:spcAft>
            </a:pPr>
            <a:r>
              <a:rPr lang="en-US" sz="700" b="0" baseline="0" dirty="0" smtClean="0"/>
              <a:t>H: 405px X W 720px (or any other equal aspect ratio)</a:t>
            </a:r>
            <a:endParaRPr lang="en-US" sz="700" b="0" dirty="0" smtClean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85915" y="204608"/>
            <a:ext cx="2725696" cy="927279"/>
            <a:chOff x="185914" y="204608"/>
            <a:chExt cx="2725696" cy="927279"/>
          </a:xfrm>
        </p:grpSpPr>
        <p:sp>
          <p:nvSpPr>
            <p:cNvPr id="13" name="Right Triangle 12"/>
            <p:cNvSpPr/>
            <p:nvPr userDrawn="1"/>
          </p:nvSpPr>
          <p:spPr>
            <a:xfrm rot="5400000">
              <a:off x="1706805" y="803404"/>
              <a:ext cx="222202" cy="34971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85914" y="204608"/>
              <a:ext cx="2725696" cy="927279"/>
            </a:xfrm>
            <a:prstGeom prst="rect">
              <a:avLst/>
            </a:prstGeom>
          </p:spPr>
        </p:pic>
      </p:grpSp>
      <p:sp>
        <p:nvSpPr>
          <p:cNvPr id="16" name="Rectangle 15"/>
          <p:cNvSpPr>
            <a:spLocks noChangeArrowheads="1"/>
          </p:cNvSpPr>
          <p:nvPr userDrawn="1"/>
        </p:nvSpPr>
        <p:spPr bwMode="gray">
          <a:xfrm>
            <a:off x="10525953" y="229056"/>
            <a:ext cx="162000" cy="161421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gray">
          <a:xfrm>
            <a:off x="10758164" y="229055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Black</a:t>
            </a:r>
            <a:endParaRPr lang="en-GB" altLang="en-US" sz="600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 20, 57, 129</a:t>
            </a: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gray">
          <a:xfrm>
            <a:off x="10525953" y="435538"/>
            <a:ext cx="162000" cy="161421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gray">
          <a:xfrm>
            <a:off x="10758164" y="435537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Grey 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=87, 87, 87</a:t>
            </a: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gray">
          <a:xfrm>
            <a:off x="9407618" y="27376"/>
            <a:ext cx="2123392" cy="11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900" b="1" cap="all" baseline="0" dirty="0">
                <a:solidFill>
                  <a:schemeClr val="tx1"/>
                </a:solidFill>
                <a:latin typeface="+mj-lt"/>
              </a:rPr>
              <a:t>Colour guidelines</a:t>
            </a: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gray">
          <a:xfrm>
            <a:off x="10525953" y="642020"/>
            <a:ext cx="162000" cy="161421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gray">
          <a:xfrm>
            <a:off x="10758164" y="642019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Dance 4 Life Red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RGB = 215, 34, 33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 userDrawn="1"/>
        </p:nvSpPr>
        <p:spPr bwMode="gray">
          <a:xfrm>
            <a:off x="10525953" y="848502"/>
            <a:ext cx="162000" cy="161421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gray">
          <a:xfrm>
            <a:off x="10758164" y="848501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Black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RGB = 0, 0, 0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gray">
          <a:xfrm>
            <a:off x="9407619" y="229056"/>
            <a:ext cx="162000" cy="1614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gray">
          <a:xfrm>
            <a:off x="9639828" y="229055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White 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=255, 255, 255</a:t>
            </a: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gray">
          <a:xfrm>
            <a:off x="9407619" y="435538"/>
            <a:ext cx="162000" cy="161421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gray">
          <a:xfrm>
            <a:off x="9639828" y="435537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Grey</a:t>
            </a:r>
            <a:endParaRPr lang="en-GB" altLang="en-US" sz="600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 255, 255, 255</a:t>
            </a: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gray">
          <a:xfrm>
            <a:off x="9407619" y="642020"/>
            <a:ext cx="162000" cy="161421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gray">
          <a:xfrm>
            <a:off x="9639828" y="642019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Dance 4 Life Red</a:t>
            </a:r>
            <a:endParaRPr lang="en-GB" altLang="en-US" sz="600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 </a:t>
            </a:r>
            <a:r>
              <a:rPr lang="en-GB" altLang="en-US" sz="600" dirty="0" smtClean="0">
                <a:solidFill>
                  <a:schemeClr val="tx1"/>
                </a:solidFill>
              </a:rPr>
              <a:t>215, 34, 33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 userDrawn="1"/>
        </p:nvSpPr>
        <p:spPr bwMode="gray">
          <a:xfrm>
            <a:off x="9407619" y="848502"/>
            <a:ext cx="162000" cy="161421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gray">
          <a:xfrm>
            <a:off x="9639828" y="848501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Black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RGB </a:t>
            </a:r>
            <a:r>
              <a:rPr lang="en-GB" altLang="en-US" sz="600" dirty="0">
                <a:solidFill>
                  <a:schemeClr val="tx1"/>
                </a:solidFill>
              </a:rPr>
              <a:t>= </a:t>
            </a:r>
            <a:r>
              <a:rPr lang="en-GB" altLang="en-US" sz="600" dirty="0" smtClean="0">
                <a:solidFill>
                  <a:schemeClr val="tx1"/>
                </a:solidFill>
              </a:rPr>
              <a:t>0, 0, 0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 userDrawn="1"/>
        </p:nvSpPr>
        <p:spPr bwMode="gray">
          <a:xfrm>
            <a:off x="10525953" y="1054985"/>
            <a:ext cx="162000" cy="161421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 userDrawn="1"/>
        </p:nvSpPr>
        <p:spPr bwMode="gray">
          <a:xfrm>
            <a:off x="10758164" y="1054984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White</a:t>
            </a:r>
            <a:endParaRPr lang="en-GB" altLang="en-US" sz="600" dirty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>
                <a:solidFill>
                  <a:schemeClr val="tx1"/>
                </a:solidFill>
              </a:rPr>
              <a:t>RGB = </a:t>
            </a:r>
            <a:r>
              <a:rPr lang="en-GB" altLang="en-US" sz="600" dirty="0" smtClean="0">
                <a:solidFill>
                  <a:schemeClr val="tx1"/>
                </a:solidFill>
              </a:rPr>
              <a:t>255,</a:t>
            </a:r>
            <a:r>
              <a:rPr lang="en-GB" altLang="en-US" sz="600" baseline="0" dirty="0" smtClean="0">
                <a:solidFill>
                  <a:schemeClr val="tx1"/>
                </a:solidFill>
              </a:rPr>
              <a:t> 255, 255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 userDrawn="1"/>
        </p:nvSpPr>
        <p:spPr bwMode="gray">
          <a:xfrm>
            <a:off x="9407619" y="1054985"/>
            <a:ext cx="162000" cy="161421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gray">
          <a:xfrm>
            <a:off x="9639828" y="1054984"/>
            <a:ext cx="772846" cy="1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White</a:t>
            </a:r>
          </a:p>
          <a:p>
            <a:pPr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600" dirty="0" smtClean="0">
                <a:solidFill>
                  <a:schemeClr val="tx1"/>
                </a:solidFill>
              </a:rPr>
              <a:t>RGB = 255,</a:t>
            </a:r>
            <a:r>
              <a:rPr lang="en-GB" altLang="en-US" sz="600" baseline="0" dirty="0" smtClean="0">
                <a:solidFill>
                  <a:schemeClr val="tx1"/>
                </a:solidFill>
              </a:rPr>
              <a:t> 255, 255</a:t>
            </a:r>
            <a:endParaRPr lang="en-GB" altLang="en-US" sz="6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>
            <a:spLocks noChangeArrowheads="1"/>
          </p:cNvSpPr>
          <p:nvPr userDrawn="1"/>
        </p:nvSpPr>
        <p:spPr bwMode="gray">
          <a:xfrm>
            <a:off x="9243062" y="4783857"/>
            <a:ext cx="2287948" cy="35964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5000" tIns="135000" rIns="54000" bIns="13500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NO </a:t>
            </a:r>
            <a:r>
              <a:rPr kumimoji="0" lang="en-GB" altLang="en-U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CONTENT </a:t>
            </a:r>
            <a:r>
              <a:rPr kumimoji="0" lang="en-GB" altLang="en-US" sz="9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BELOW THIS LINE</a:t>
            </a:r>
            <a:endParaRPr kumimoji="0" lang="en-GB" altLang="en-US" sz="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40" name="Straight Connector 39"/>
          <p:cNvCxnSpPr/>
          <p:nvPr userDrawn="1"/>
        </p:nvCxnSpPr>
        <p:spPr bwMode="gray">
          <a:xfrm flipH="1">
            <a:off x="9243062" y="4783857"/>
            <a:ext cx="2287948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5" name="Straight Connector 64"/>
          <p:cNvCxnSpPr/>
          <p:nvPr userDrawn="1"/>
        </p:nvCxnSpPr>
        <p:spPr bwMode="gray">
          <a:xfrm flipH="1">
            <a:off x="9238990" y="1326602"/>
            <a:ext cx="2287948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2557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7" r:id="rId4"/>
    <p:sldLayoutId id="2147483654" r:id="rId5"/>
    <p:sldLayoutId id="2147483673" r:id="rId6"/>
    <p:sldLayoutId id="2147483655" r:id="rId7"/>
    <p:sldLayoutId id="2147483658" r:id="rId8"/>
    <p:sldLayoutId id="2147483661" r:id="rId9"/>
    <p:sldLayoutId id="2147483669" r:id="rId10"/>
    <p:sldLayoutId id="2147483659" r:id="rId11"/>
    <p:sldLayoutId id="2147483680" r:id="rId12"/>
    <p:sldLayoutId id="2147483671" r:id="rId13"/>
    <p:sldLayoutId id="2147483670" r:id="rId14"/>
    <p:sldLayoutId id="2147483660" r:id="rId15"/>
    <p:sldLayoutId id="2147483666" r:id="rId16"/>
    <p:sldLayoutId id="2147483665" r:id="rId17"/>
    <p:sldLayoutId id="2147483664" r:id="rId18"/>
    <p:sldLayoutId id="2147483663" r:id="rId19"/>
    <p:sldLayoutId id="2147483674" r:id="rId20"/>
    <p:sldLayoutId id="2147483676" r:id="rId21"/>
    <p:sldLayoutId id="2147483677" r:id="rId22"/>
    <p:sldLayoutId id="2147483675" r:id="rId23"/>
    <p:sldLayoutId id="2147483678" r:id="rId24"/>
    <p:sldLayoutId id="2147483679" r:id="rId25"/>
    <p:sldLayoutId id="2147483681" r:id="rId26"/>
    <p:sldLayoutId id="2147483682" r:id="rId27"/>
    <p:sldLayoutId id="2147483683" r:id="rId28"/>
    <p:sldLayoutId id="2147483667" r:id="rId29"/>
    <p:sldLayoutId id="2147483668" r:id="rId30"/>
    <p:sldLayoutId id="2147483672" r:id="rId31"/>
    <p:sldLayoutId id="2147483684" r:id="rId32"/>
    <p:sldLayoutId id="2147483652" r:id="rId33"/>
    <p:sldLayoutId id="2147483653" r:id="rId34"/>
    <p:sldLayoutId id="2147483662" r:id="rId35"/>
    <p:sldLayoutId id="2147483685" r:id="rId36"/>
    <p:sldLayoutId id="2147483686" r:id="rId3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u="sng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40000" rtl="0" eaLnBrk="1" fontAlgn="base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/>
        <a:buNone/>
        <a:defRPr sz="1100" b="1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-4763" algn="l" defTabSz="685800" rtl="0" eaLnBrk="1" latinLnBrk="0" hangingPunct="1">
        <a:lnSpc>
          <a:spcPct val="100000"/>
        </a:lnSpc>
        <a:spcBef>
          <a:spcPts val="0"/>
        </a:spcBef>
        <a:buFont typeface="Arial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31" indent="-135731" algn="l" defTabSz="685800" rtl="0" eaLnBrk="1" latinLnBrk="0" hangingPunct="1">
        <a:lnSpc>
          <a:spcPct val="100000"/>
        </a:lnSpc>
        <a:spcBef>
          <a:spcPts val="600"/>
        </a:spcBef>
        <a:buFont typeface="Arial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7891" indent="-132160" algn="l" defTabSz="685800" rtl="0" eaLnBrk="1" latinLnBrk="0" hangingPunct="1">
        <a:lnSpc>
          <a:spcPct val="100000"/>
        </a:lnSpc>
        <a:spcBef>
          <a:spcPts val="0"/>
        </a:spcBef>
        <a:buFont typeface="Helvetica" charset="0"/>
        <a:buChar char="⁃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04813" indent="-136922" algn="l" defTabSz="685800" rtl="0" eaLnBrk="1" latinLnBrk="0" hangingPunct="1">
        <a:lnSpc>
          <a:spcPct val="100000"/>
        </a:lnSpc>
        <a:spcBef>
          <a:spcPts val="0"/>
        </a:spcBef>
        <a:buFont typeface="Helvetica" charset="0"/>
        <a:buChar char="⁃"/>
        <a:tabLst/>
        <a:defRPr sz="1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56" userDrawn="1">
          <p15:clr>
            <a:srgbClr val="F26B43"/>
          </p15:clr>
        </p15:guide>
        <p15:guide id="4" orient="horz" pos="146" userDrawn="1">
          <p15:clr>
            <a:srgbClr val="F26B43"/>
          </p15:clr>
        </p15:guide>
        <p15:guide id="5" pos="5532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713" userDrawn="1">
          <p15:clr>
            <a:srgbClr val="F26B43"/>
          </p15:clr>
        </p15:guide>
        <p15:guide id="9" pos="5595" userDrawn="1">
          <p15:clr>
            <a:srgbClr val="F26B43"/>
          </p15:clr>
        </p15:guide>
        <p15:guide id="10" orient="horz" pos="2840" userDrawn="1">
          <p15:clr>
            <a:srgbClr val="F26B43"/>
          </p15:clr>
        </p15:guide>
        <p15:guide id="11" orient="horz" pos="3152" userDrawn="1">
          <p15:clr>
            <a:srgbClr val="F26B43"/>
          </p15:clr>
        </p15:guide>
        <p15:guide id="12" pos="1442" userDrawn="1">
          <p15:clr>
            <a:srgbClr val="F26B43"/>
          </p15:clr>
        </p15:guide>
        <p15:guide id="13" pos="4590" userDrawn="1">
          <p15:clr>
            <a:srgbClr val="F26B43"/>
          </p15:clr>
        </p15:guide>
        <p15:guide id="14" orient="horz" pos="1733" userDrawn="1">
          <p15:clr>
            <a:srgbClr val="F26B43"/>
          </p15:clr>
        </p15:guide>
        <p15:guide id="15" orient="horz" pos="591" userDrawn="1">
          <p15:clr>
            <a:srgbClr val="F26B43"/>
          </p15:clr>
        </p15:guide>
        <p15:guide id="16" pos="4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48965"/>
            <a:ext cx="8782053" cy="1052983"/>
          </a:xfrm>
        </p:spPr>
        <p:txBody>
          <a:bodyPr/>
          <a:lstStyle/>
          <a:p>
            <a:pPr algn="r"/>
            <a:r>
              <a:rPr lang="ru-RU" dirty="0" smtClean="0"/>
              <a:t>Технологии профилактики</a:t>
            </a:r>
            <a:br>
              <a:rPr lang="ru-RU" dirty="0" smtClean="0"/>
            </a:br>
            <a:r>
              <a:rPr lang="ru-RU" dirty="0" smtClean="0"/>
              <a:t>Опыт Кемеровской области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3618412" y="4007924"/>
            <a:ext cx="5163639" cy="681642"/>
          </a:xfrm>
        </p:spPr>
        <p:txBody>
          <a:bodyPr/>
          <a:lstStyle/>
          <a:p>
            <a:pPr lvl="0" algn="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Чеканова Ольга Андреевна, </a:t>
            </a:r>
          </a:p>
          <a:p>
            <a:pPr lvl="0" algn="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менеджер программ КБРОФ «Кузбасс против наркотиков и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СПИДа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Г.Кемерово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13509" y="287383"/>
            <a:ext cx="8078412" cy="4637314"/>
          </a:xfrm>
        </p:spPr>
        <p:txBody>
          <a:bodyPr/>
          <a:lstStyle/>
          <a:p>
            <a:r>
              <a:rPr lang="ru-RU" sz="1400" b="0" u="none" dirty="0" smtClean="0">
                <a:solidFill>
                  <a:schemeClr val="tx1"/>
                </a:solidFill>
              </a:rPr>
              <a:t>Ход упражнения: </a:t>
            </a:r>
          </a:p>
          <a:p>
            <a:pPr lvl="0"/>
            <a:r>
              <a:rPr lang="ru-RU" sz="1400" b="0" u="none" dirty="0" smtClean="0">
                <a:solidFill>
                  <a:schemeClr val="tx1"/>
                </a:solidFill>
              </a:rPr>
              <a:t>Упражнение выполняется индивидуально каждым участником. На </a:t>
            </a:r>
            <a:r>
              <a:rPr lang="ru-RU" sz="1400" b="0" u="none" dirty="0" err="1" smtClean="0">
                <a:solidFill>
                  <a:schemeClr val="tx1"/>
                </a:solidFill>
              </a:rPr>
              <a:t>флип-чарте</a:t>
            </a:r>
            <a:r>
              <a:rPr lang="ru-RU" sz="1400" b="0" u="none" dirty="0" smtClean="0">
                <a:solidFill>
                  <a:schemeClr val="tx1"/>
                </a:solidFill>
              </a:rPr>
              <a:t> тренер показывает пример. Участникам предлагается заполнить схему,  поразмышлять о том, что для них является важным в жизни, что дает силы и мотивацию для развития. Для наглядности варианты записываются в свободные круги, вокруг круга с буквой «Я». Всего нужно записать не менее 5 вариантов (можно больше)</a:t>
            </a:r>
          </a:p>
          <a:p>
            <a:pPr lvl="0"/>
            <a:r>
              <a:rPr lang="ru-RU" sz="1400" b="0" u="none" dirty="0" smtClean="0">
                <a:solidFill>
                  <a:schemeClr val="tx1"/>
                </a:solidFill>
              </a:rPr>
              <a:t> Участникам предлагается выбрать из записанных вариантов три самых главных. </a:t>
            </a:r>
          </a:p>
          <a:p>
            <a:pPr lvl="0"/>
            <a:r>
              <a:rPr lang="ru-RU" sz="1400" b="0" u="none" dirty="0" smtClean="0">
                <a:solidFill>
                  <a:schemeClr val="tx1"/>
                </a:solidFill>
              </a:rPr>
              <a:t>Из трех вариантов  участникам предлагается выбрать одни.</a:t>
            </a:r>
          </a:p>
          <a:p>
            <a:pPr lvl="0"/>
            <a:r>
              <a:rPr lang="ru-RU" sz="1400" b="0" u="none" dirty="0" smtClean="0">
                <a:solidFill>
                  <a:schemeClr val="tx1"/>
                </a:solidFill>
              </a:rPr>
              <a:t>Тренер озвучивает, что тот вариант, который был выбран в финале и есть основное для участника. Это та сила, которая толкает вперед, стимулирует к развитию. </a:t>
            </a:r>
          </a:p>
          <a:p>
            <a:endParaRPr lang="ru-RU" sz="1400" b="0" u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6401" y="2094614"/>
            <a:ext cx="5505652" cy="607334"/>
          </a:xfrm>
        </p:spPr>
        <p:txBody>
          <a:bodyPr/>
          <a:lstStyle/>
          <a:p>
            <a:pPr algn="r"/>
            <a:r>
              <a:rPr lang="ru-RU" dirty="0" smtClean="0"/>
              <a:t>КИНО-КЛУБ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07504" y="141480"/>
          <a:ext cx="8856985" cy="480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43808" y="2301722"/>
            <a:ext cx="3520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ОСОБЕННОСТИ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07504" y="141480"/>
          <a:ext cx="8856985" cy="480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9381" y="190005"/>
          <a:ext cx="8437419" cy="470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14500" y="942975"/>
          <a:ext cx="7013865" cy="391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51887" y="2973746"/>
            <a:ext cx="15068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Информативные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45605" y="2246843"/>
            <a:ext cx="15200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Альтернативные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05654" y="3764478"/>
            <a:ext cx="24445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Вы говорите, что поведение герое  очень реалистично,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 как вы думаете, все ли современные подростки ведут себя так же? </a:t>
            </a:r>
          </a:p>
          <a:p>
            <a:pPr lvl="0"/>
            <a:endParaRPr lang="ru-RU" sz="1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27723" y="2246843"/>
            <a:ext cx="103105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Открытые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538575" y="3123787"/>
            <a:ext cx="11341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Зеркальные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60" y="214297"/>
          <a:ext cx="8358245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0"/>
          <a:ext cx="8712969" cy="505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3" y="1714494"/>
            <a:ext cx="8229600" cy="2518184"/>
          </a:xfrm>
        </p:spPr>
        <p:txBody>
          <a:bodyPr>
            <a:noAutofit/>
          </a:bodyPr>
          <a:lstStyle/>
          <a:p>
            <a:pPr lvl="0" algn="l"/>
            <a:r>
              <a:rPr lang="ru-RU" sz="2000" b="0" u="none" dirty="0" smtClean="0">
                <a:latin typeface="Times New Roman" pitchFamily="18" charset="0"/>
                <a:cs typeface="Times New Roman" pitchFamily="18" charset="0"/>
              </a:rPr>
              <a:t>Наркотическая зависимость излечима.</a:t>
            </a:r>
            <a:br>
              <a:rPr lang="ru-RU" sz="2000" b="0" u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u="none" dirty="0" smtClean="0">
                <a:latin typeface="Times New Roman" pitchFamily="18" charset="0"/>
                <a:cs typeface="Times New Roman" pitchFamily="18" charset="0"/>
              </a:rPr>
              <a:t>Спорт – единственный способ уберечь ребенка от наркотиков.</a:t>
            </a:r>
            <a:br>
              <a:rPr lang="ru-RU" sz="2000" b="0" u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u="none" dirty="0" smtClean="0">
                <a:latin typeface="Times New Roman" pitchFamily="18" charset="0"/>
                <a:cs typeface="Times New Roman" pitchFamily="18" charset="0"/>
              </a:rPr>
              <a:t>Кто не рискует – тот не побеждает. Рисковать здоровьем иногда можно.</a:t>
            </a:r>
            <a:r>
              <a:rPr lang="ru-RU" sz="2000" b="0" u="none" dirty="0" smtClean="0"/>
              <a:t/>
            </a:r>
            <a:br>
              <a:rPr lang="ru-RU" sz="2000" b="0" u="none" dirty="0" smtClean="0"/>
            </a:br>
            <a:endParaRPr lang="ru-RU" sz="2000" b="0" u="none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214297"/>
          <a:ext cx="8712969" cy="141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0"/>
          <a:ext cx="8712969" cy="505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6401" y="595982"/>
            <a:ext cx="5505652" cy="1052983"/>
          </a:xfrm>
        </p:spPr>
        <p:txBody>
          <a:bodyPr/>
          <a:lstStyle/>
          <a:p>
            <a:r>
              <a:rPr lang="ru-RU" dirty="0" smtClean="0"/>
              <a:t>Структура семинара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74766" y="1345475"/>
            <a:ext cx="4416594" cy="291301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400" dirty="0" smtClean="0"/>
              <a:t>Введение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знакомство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Ожидание участников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Правила группы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Оценка уровня информированности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Актуализация проблемы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Информационный блок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Приобретение практических навыков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Завершение работы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1" y="169818"/>
            <a:ext cx="8569236" cy="416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Интернет-форум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418012" y="475013"/>
            <a:ext cx="8202458" cy="4417621"/>
          </a:xfrm>
        </p:spPr>
        <p:txBody>
          <a:bodyPr/>
          <a:lstStyle/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Ход упражнения</a:t>
            </a:r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:</a:t>
            </a:r>
            <a:endParaRPr lang="ru-RU" sz="1600" b="0" cap="none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1. разделите участников на мини-группы.</a:t>
            </a: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2. скажите, что каждая мини-группа это молодежный интернет форум, где молодые люди обращаются друг к другу за советом. сейчас вам выдадут список обращений от участников этого форума. ваша задача написать ответ на каждый из запросов. посоветовать молодому человеку как поступить в той или иной ситуации. попросите мини-группы давать краткие понятные советы. </a:t>
            </a: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3. раздайте мини-группам список обращений и листочек для ответов. дайте время на составление ответов. </a:t>
            </a: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4. презентация работ мини-групп: зачитывайте по очереди каждый вопрос с форума и попросите каждую мини-группу представить свой ответ на вопрос. попросите это делать кратко. </a:t>
            </a: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5. скажите, что сейчас вы расскажите информацию о «теме». Отметьте, что вы не осуждаете мнения участников. вы просто оглашаете информацию. </a:t>
            </a:r>
          </a:p>
          <a:p>
            <a:r>
              <a:rPr lang="ru-RU" sz="1600" b="0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6. после рассказа информации о «теме» спросите, есть ли кто-то кто хотел бы предложить еще один ответ на один из вопросов форума.</a:t>
            </a:r>
          </a:p>
          <a:p>
            <a:endParaRPr lang="ru-RU" sz="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53145" y="1140031"/>
            <a:ext cx="7967323" cy="681642"/>
          </a:xfrm>
        </p:spPr>
        <p:txBody>
          <a:bodyPr/>
          <a:lstStyle/>
          <a:p>
            <a:r>
              <a:rPr lang="ru-RU" sz="1400" dirty="0" smtClean="0"/>
              <a:t>1) Здравствуйте, мне 18 лет. Я узнала, что беременна, я решаю сделать аборт, но мой молодой человек хочет оставить ребёнка. Что мне делать?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53143" y="2327564"/>
            <a:ext cx="7967323" cy="681642"/>
          </a:xfrm>
        </p:spPr>
        <p:txBody>
          <a:bodyPr/>
          <a:lstStyle/>
          <a:p>
            <a:r>
              <a:rPr lang="ru-RU" sz="1400" dirty="0" smtClean="0"/>
              <a:t>2) Мне 18 лет. Я хочу поставить внутриматочную спираль, потому что прочитала в интернете, что это самый надежный метод контрацепции. Так ли это?</a:t>
            </a:r>
            <a:endParaRPr lang="ru-RU" sz="1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7"/>
          </p:nvPr>
        </p:nvSpPr>
        <p:spPr>
          <a:xfrm>
            <a:off x="653146" y="3676602"/>
            <a:ext cx="7967323" cy="681642"/>
          </a:xfrm>
        </p:spPr>
        <p:txBody>
          <a:bodyPr/>
          <a:lstStyle/>
          <a:p>
            <a:r>
              <a:rPr lang="ru-RU" sz="1400" dirty="0" smtClean="0"/>
              <a:t>3) Мне 16. на прошлой неделе у меня был секс без презерватива и теперь я боюсь, что заразилась ВИЧ – инфекцией. Что мне делать? Куда обратиться? </a:t>
            </a:r>
            <a:endParaRPr lang="ru-RU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«да/нет»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483327" y="593766"/>
            <a:ext cx="8298724" cy="4227616"/>
          </a:xfrm>
        </p:spPr>
        <p:txBody>
          <a:bodyPr/>
          <a:lstStyle/>
          <a:p>
            <a:pPr lvl="0"/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1. Аборт — это решение женщины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2. Контрацепция обязательна при каждом половом контакте.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3. Выбор метода контрацепции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обоюдное решение.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4.Девушка должна сообщить о беременности своим родителям.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5. Парень обязательно должен сообщить о беременности своей девушки родителям.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5. Аборт — это убийство.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6. Аборт должен быть уголовно наказуемым.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7. Пикеты против абортов эффективны.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8. В школах должны быть введены уроки полового воспитания.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9. Презерватив - самый эффективный метод контрацепции.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10. У </a:t>
            </a:r>
            <a:r>
              <a:rPr lang="ru-RU" sz="1600" b="0" dirty="0" err="1" smtClean="0">
                <a:latin typeface="Times New Roman" pitchFamily="18" charset="0"/>
                <a:cs typeface="Times New Roman" pitchFamily="18" charset="0"/>
              </a:rPr>
              <a:t>контрацептивов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есть негативные побочные эффекты. </a:t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11. Гормональные </a:t>
            </a:r>
            <a:r>
              <a:rPr lang="ru-RU" sz="1600" b="0" dirty="0" err="1" smtClean="0">
                <a:latin typeface="Times New Roman" pitchFamily="18" charset="0"/>
                <a:cs typeface="Times New Roman" pitchFamily="18" charset="0"/>
              </a:rPr>
              <a:t>контрацептивы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увеличивают риск развития рака груди.</a:t>
            </a: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12. На все вопросы, прозвучавшие здесь, я отвечал честно. (Перед тем как задавать вопрос, скажите участникам, что вы не будете спрашивать пояснения их выбора).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Вопросы?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41" y="483326"/>
            <a:ext cx="2794768" cy="172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531" y="1758565"/>
            <a:ext cx="6746694" cy="303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Празднуем ошибки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182880" y="235131"/>
            <a:ext cx="8765177" cy="471569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ru-RU" sz="1400" b="0" u="none" dirty="0" smtClean="0">
                <a:solidFill>
                  <a:schemeClr val="tx1"/>
                </a:solidFill>
              </a:rPr>
              <a:t>Ход упражнения:  </a:t>
            </a:r>
          </a:p>
          <a:p>
            <a:pPr lvl="0">
              <a:lnSpc>
                <a:spcPct val="100000"/>
              </a:lnSpc>
            </a:pPr>
            <a:r>
              <a:rPr lang="ru-RU" sz="1400" b="0" u="none" dirty="0" smtClean="0">
                <a:solidFill>
                  <a:schemeClr val="tx1"/>
                </a:solidFill>
              </a:rPr>
              <a:t>Участникам необходимо объединиться в  пары и определиться, кто в паре будет первым, а кто вторым.  Тренер предлагает участникам посчитать от одного до трех по очереди. То есть «один» говорит первый участник, «два» - второй участник, «три» - снова первый участник. Далее, без паузы, слово «один» говорит второй участник, слово «два»  - первый, слово «три» - второй и т.д. Участники продолжают счет до команды тренера. </a:t>
            </a:r>
          </a:p>
          <a:p>
            <a:pPr lvl="0">
              <a:lnSpc>
                <a:spcPct val="100000"/>
              </a:lnSpc>
            </a:pPr>
            <a:r>
              <a:rPr lang="ru-RU" sz="1400" b="0" u="none" dirty="0" smtClean="0">
                <a:solidFill>
                  <a:schemeClr val="tx1"/>
                </a:solidFill>
              </a:rPr>
              <a:t>Тренер предлагает участникам заменить при счете слово «один» на хлопок. Получается следующее:  первый участник хлопает, второй говорит «два», далее первый говорит «три», далее второй хлопает, первый говорит «два», второй говорит «три» и т.д. При хлопке слова говорить уже не нужно.</a:t>
            </a:r>
          </a:p>
          <a:p>
            <a:pPr lvl="0">
              <a:lnSpc>
                <a:spcPct val="100000"/>
              </a:lnSpc>
            </a:pPr>
            <a:r>
              <a:rPr lang="ru-RU" sz="1400" b="0" u="none" dirty="0" smtClean="0">
                <a:solidFill>
                  <a:schemeClr val="tx1"/>
                </a:solidFill>
              </a:rPr>
              <a:t>Тренер предлагает заменить слово «два» - на щелчок пальцами. Получается следующее: первый участник хлопает, второй щелкает, далее первый говорит «три», далее второй хлопает, первый щелкает, второй говорит «три» и т.д.</a:t>
            </a:r>
          </a:p>
          <a:p>
            <a:pPr lvl="0">
              <a:lnSpc>
                <a:spcPct val="100000"/>
              </a:lnSpc>
            </a:pPr>
            <a:r>
              <a:rPr lang="ru-RU" sz="1400" b="0" u="none" dirty="0" smtClean="0">
                <a:solidFill>
                  <a:schemeClr val="tx1"/>
                </a:solidFill>
              </a:rPr>
              <a:t>Тренер предлагает усложнить задачу и вместо слова «три» топать. Получается следующее: первый участник хлопает, второй щёлкает, далее первый топает, далее второй хлопает, первый щелкает, второй топает и т.д.</a:t>
            </a:r>
          </a:p>
          <a:p>
            <a:pPr lvl="0">
              <a:lnSpc>
                <a:spcPct val="100000"/>
              </a:lnSpc>
            </a:pPr>
            <a:endParaRPr lang="ru-RU" sz="1000" b="0" u="none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ru-RU" sz="1000" b="0" u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797106" y="1986772"/>
            <a:ext cx="7346894" cy="85488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«Круг проблем – круг </a:t>
            </a:r>
            <a:r>
              <a:rPr lang="ru-RU" dirty="0" smtClean="0">
                <a:solidFill>
                  <a:schemeClr val="tx1"/>
                </a:solidFill>
              </a:rPr>
              <a:t>возможностей»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292" y="209007"/>
            <a:ext cx="8404717" cy="373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418011" y="274320"/>
            <a:ext cx="7973910" cy="1712452"/>
          </a:xfrm>
        </p:spPr>
        <p:txBody>
          <a:bodyPr/>
          <a:lstStyle/>
          <a:p>
            <a:r>
              <a:rPr lang="ru-RU" sz="1600" b="0" u="none" dirty="0" smtClean="0">
                <a:solidFill>
                  <a:schemeClr val="tx1"/>
                </a:solidFill>
              </a:rPr>
              <a:t>Ход упражнения: </a:t>
            </a:r>
          </a:p>
          <a:p>
            <a:pPr lvl="0"/>
            <a:r>
              <a:rPr lang="ru-RU" sz="1600" b="0" u="none" dirty="0" smtClean="0">
                <a:solidFill>
                  <a:schemeClr val="tx1"/>
                </a:solidFill>
              </a:rPr>
              <a:t>Тренер предлагает участникам перечислить проблемы, волнующие молодого человека. Все проблемы записываются на </a:t>
            </a:r>
            <a:r>
              <a:rPr lang="ru-RU" sz="1600" b="0" u="none" dirty="0" err="1" smtClean="0">
                <a:solidFill>
                  <a:schemeClr val="tx1"/>
                </a:solidFill>
              </a:rPr>
              <a:t>флип-чарте</a:t>
            </a:r>
            <a:r>
              <a:rPr lang="ru-RU" sz="1600" b="0" u="none" dirty="0" smtClean="0">
                <a:solidFill>
                  <a:schemeClr val="tx1"/>
                </a:solidFill>
              </a:rPr>
              <a:t>. </a:t>
            </a:r>
          </a:p>
          <a:p>
            <a:pPr lvl="0"/>
            <a:r>
              <a:rPr lang="ru-RU" sz="1600" b="0" u="none" dirty="0" smtClean="0">
                <a:solidFill>
                  <a:schemeClr val="tx1"/>
                </a:solidFill>
              </a:rPr>
              <a:t>Участникам предлагается обсудить каждую из названных проблем и отнести ее либо в «Круг проблем», либо в «Круг возможностей». В «Круг проблем» могут быть отнесены только те вещи, на которые человек самостоятельно не может повлиять в силу объективных обстоятельств. В «Круг возможностей» записываются те проблемы, на которые человек самостоятельно может повлиять. </a:t>
            </a:r>
          </a:p>
          <a:p>
            <a:pPr lvl="0"/>
            <a:r>
              <a:rPr lang="ru-RU" sz="1600" b="0" u="none" dirty="0" smtClean="0">
                <a:solidFill>
                  <a:schemeClr val="tx1"/>
                </a:solidFill>
              </a:rPr>
              <a:t>Таким образом, демонстрируется, что при детальном разборе проблемы, возникающие в жизни  человека, можно расценивать как возможности,  шансы проявить инициативу, попробовать себя в чем-то новом. </a:t>
            </a:r>
          </a:p>
          <a:p>
            <a:endParaRPr lang="ru-RU" sz="1600" b="0" u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19141" y="1823002"/>
            <a:ext cx="7672780" cy="854884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«Колесо силы»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185058" y="1699305"/>
            <a:ext cx="1496292" cy="14676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55974" y="1951982"/>
            <a:ext cx="683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43792" y="305035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20535" y="1951982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102925" y="2110084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93520" y="3601634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55963" y="3166988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81350" y="457435"/>
            <a:ext cx="1175657" cy="10569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2398814" y="1361939"/>
            <a:ext cx="320635" cy="3373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  <a:endCxn id="6" idx="6"/>
          </p:cNvCxnSpPr>
          <p:nvPr/>
        </p:nvCxnSpPr>
        <p:spPr>
          <a:xfrm flipH="1">
            <a:off x="1696192" y="2433147"/>
            <a:ext cx="488866" cy="47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3"/>
            <a:endCxn id="9" idx="7"/>
          </p:cNvCxnSpPr>
          <p:nvPr/>
        </p:nvCxnSpPr>
        <p:spPr>
          <a:xfrm flipH="1">
            <a:off x="1959449" y="2952051"/>
            <a:ext cx="444736" cy="369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39174" y="3166988"/>
            <a:ext cx="192793" cy="4346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6"/>
          </p:cNvCxnSpPr>
          <p:nvPr/>
        </p:nvCxnSpPr>
        <p:spPr>
          <a:xfrm>
            <a:off x="3681350" y="2433147"/>
            <a:ext cx="421575" cy="2350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7"/>
            <a:endCxn id="10" idx="3"/>
          </p:cNvCxnSpPr>
          <p:nvPr/>
        </p:nvCxnSpPr>
        <p:spPr>
          <a:xfrm flipV="1">
            <a:off x="3462223" y="1359559"/>
            <a:ext cx="391298" cy="554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[dance 4 life - Office] Theme">
  <a:themeElements>
    <a:clrScheme name="Dance4Life - 2017 [20170920]">
      <a:dk1>
        <a:srgbClr val="000000"/>
      </a:dk1>
      <a:lt1>
        <a:srgbClr val="FFFFFF"/>
      </a:lt1>
      <a:dk2>
        <a:srgbClr val="A5A5A5"/>
      </a:dk2>
      <a:lt2>
        <a:srgbClr val="F6F6F6"/>
      </a:lt2>
      <a:accent1>
        <a:srgbClr val="D72221"/>
      </a:accent1>
      <a:accent2>
        <a:srgbClr val="210A01"/>
      </a:accent2>
      <a:accent3>
        <a:srgbClr val="FFFFFF"/>
      </a:accent3>
      <a:accent4>
        <a:srgbClr val="D72221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4L -  Powerpoint 16x9 - Reference_220.pptx" id="{E158652E-2982-4F45-920D-5C7A7CD97655}" vid="{15160497-F9D3-4D7E-8D60-78D3C6BCE4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D4L -  Powerpoint 16x9 - Reference_220</Template>
  <TotalTime>2093</TotalTime>
  <Words>1034</Words>
  <Application>Microsoft Office PowerPoint</Application>
  <PresentationFormat>Экран (16:9)</PresentationFormat>
  <Paragraphs>105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[dance 4 life - Office] Theme</vt:lpstr>
      <vt:lpstr>Технологии профилактики Опыт Кемеровской области</vt:lpstr>
      <vt:lpstr>Структура семинара</vt:lpstr>
      <vt:lpstr>Слайд 3</vt:lpstr>
      <vt:lpstr>Празднуем ошибки</vt:lpstr>
      <vt:lpstr>Слайд 5</vt:lpstr>
      <vt:lpstr>Слайд 6</vt:lpstr>
      <vt:lpstr>Слайд 7</vt:lpstr>
      <vt:lpstr>Слайд 8</vt:lpstr>
      <vt:lpstr>Слайд 9</vt:lpstr>
      <vt:lpstr>Слайд 10</vt:lpstr>
      <vt:lpstr>КИНО-КЛУБ</vt:lpstr>
      <vt:lpstr>Слайд 12</vt:lpstr>
      <vt:lpstr>Слайд 13</vt:lpstr>
      <vt:lpstr>Слайд 14</vt:lpstr>
      <vt:lpstr>Слайд 15</vt:lpstr>
      <vt:lpstr>Слайд 16</vt:lpstr>
      <vt:lpstr>Слайд 17</vt:lpstr>
      <vt:lpstr>Наркотическая зависимость излечима. Спорт – единственный способ уберечь ребенка от наркотиков. Кто не рискует – тот не побеждает. Рисковать здоровьем иногда можно. </vt:lpstr>
      <vt:lpstr>Слайд 19</vt:lpstr>
      <vt:lpstr>Слайд 20</vt:lpstr>
      <vt:lpstr>Интернет-форум</vt:lpstr>
      <vt:lpstr>Слайд 22</vt:lpstr>
      <vt:lpstr>Слайд 23</vt:lpstr>
      <vt:lpstr>Упражнение «да/нет»</vt:lpstr>
      <vt:lpstr>Слайд 25</vt:lpstr>
      <vt:lpstr>Вопросы?</vt:lpstr>
    </vt:vector>
  </TitlesOfParts>
  <Company>Art Of Automation B.V.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 of this presentation</dc:title>
  <dc:creator>Yulia Koval-Molodtsova | dance4life</dc:creator>
  <cp:lastModifiedBy>Пользователь Windows</cp:lastModifiedBy>
  <cp:revision>254</cp:revision>
  <dcterms:created xsi:type="dcterms:W3CDTF">2017-11-07T09:55:07Z</dcterms:created>
  <dcterms:modified xsi:type="dcterms:W3CDTF">2020-11-18T08:23:00Z</dcterms:modified>
</cp:coreProperties>
</file>